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06039738-026F-491B-BF3A-6965E083811B}">
  <a:tblStyle styleId="{06039738-026F-491B-BF3A-6965E083811B}" styleName="Table_0">
    <a:wholeTbl>
      <a:tcStyle>
        <a:tcBdr>
          <a:left>
            <a:ln cap="flat" cmpd="sng" w="9525">
              <a:solidFill>
                <a:srgbClr val="9E9E9E"/>
              </a:solidFill>
              <a:prstDash val="solid"/>
              <a:round/>
              <a:headEnd len="med" w="med" type="none"/>
              <a:tailEnd len="med" w="med" type="none"/>
            </a:ln>
          </a:left>
          <a:right>
            <a:ln cap="flat" cmpd="sng" w="9525">
              <a:solidFill>
                <a:srgbClr val="9E9E9E"/>
              </a:solidFill>
              <a:prstDash val="solid"/>
              <a:round/>
              <a:headEnd len="med" w="med" type="none"/>
              <a:tailEnd len="med" w="med" type="none"/>
            </a:ln>
          </a:right>
          <a:top>
            <a:ln cap="flat" cmpd="sng" w="9525">
              <a:solidFill>
                <a:srgbClr val="9E9E9E"/>
              </a:solidFill>
              <a:prstDash val="solid"/>
              <a:round/>
              <a:headEnd len="med" w="med" type="none"/>
              <a:tailEnd len="med" w="med" type="none"/>
            </a:ln>
          </a:top>
          <a:bottom>
            <a:ln cap="flat" cmpd="sng" w="9525">
              <a:solidFill>
                <a:srgbClr val="9E9E9E"/>
              </a:solidFill>
              <a:prstDash val="solid"/>
              <a:round/>
              <a:headEnd len="med" w="med" type="none"/>
              <a:tailEnd len="med" w="med" type="none"/>
            </a:ln>
          </a:bottom>
          <a:insideH>
            <a:ln cap="flat" cmpd="sng" w="9525">
              <a:solidFill>
                <a:srgbClr val="9E9E9E"/>
              </a:solidFill>
              <a:prstDash val="solid"/>
              <a:round/>
              <a:headEnd len="med" w="med" type="none"/>
              <a:tailEnd len="med" w="med" type="none"/>
            </a:ln>
          </a:insideH>
          <a:insideV>
            <a:ln cap="flat" cmpd="sng" w="9525">
              <a:solidFill>
                <a:srgbClr val="9E9E9E"/>
              </a:solidFill>
              <a:prstDash val="solid"/>
              <a:round/>
              <a:headEnd len="med" w="med" type="none"/>
              <a:tailEnd len="med" w="med" type="none"/>
            </a:ln>
          </a:insideV>
        </a:tcBdr>
      </a:tcStyle>
    </a:wholeTb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4" name="Shape 124"/>
        <p:cNvGrpSpPr/>
        <p:nvPr/>
      </p:nvGrpSpPr>
      <p:grpSpPr>
        <a:xfrm>
          <a:off x="0" y="0"/>
          <a:ext cx="0" cy="0"/>
          <a:chOff x="0" y="0"/>
          <a:chExt cx="0" cy="0"/>
        </a:xfrm>
      </p:grpSpPr>
      <p:sp>
        <p:nvSpPr>
          <p:cNvPr id="125" name="Shape 1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6" name="Shape 12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0" name="Shape 130"/>
        <p:cNvGrpSpPr/>
        <p:nvPr/>
      </p:nvGrpSpPr>
      <p:grpSpPr>
        <a:xfrm>
          <a:off x="0" y="0"/>
          <a:ext cx="0" cy="0"/>
          <a:chOff x="0" y="0"/>
          <a:chExt cx="0" cy="0"/>
        </a:xfrm>
      </p:grpSpPr>
      <p:sp>
        <p:nvSpPr>
          <p:cNvPr id="131" name="Shape 1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2" name="Shape 13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6" name="Shape 136"/>
        <p:cNvGrpSpPr/>
        <p:nvPr/>
      </p:nvGrpSpPr>
      <p:grpSpPr>
        <a:xfrm>
          <a:off x="0" y="0"/>
          <a:ext cx="0" cy="0"/>
          <a:chOff x="0" y="0"/>
          <a:chExt cx="0" cy="0"/>
        </a:xfrm>
      </p:grpSpPr>
      <p:sp>
        <p:nvSpPr>
          <p:cNvPr id="137" name="Shape 13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8" name="Shape 13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5" name="Shape 14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2" name="Shape 1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8" name="Shape 158"/>
        <p:cNvGrpSpPr/>
        <p:nvPr/>
      </p:nvGrpSpPr>
      <p:grpSpPr>
        <a:xfrm>
          <a:off x="0" y="0"/>
          <a:ext cx="0" cy="0"/>
          <a:chOff x="0" y="0"/>
          <a:chExt cx="0" cy="0"/>
        </a:xfrm>
      </p:grpSpPr>
      <p:sp>
        <p:nvSpPr>
          <p:cNvPr id="159" name="Shape 1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0" name="Shape 16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7" name="Shape 167"/>
        <p:cNvGrpSpPr/>
        <p:nvPr/>
      </p:nvGrpSpPr>
      <p:grpSpPr>
        <a:xfrm>
          <a:off x="0" y="0"/>
          <a:ext cx="0" cy="0"/>
          <a:chOff x="0" y="0"/>
          <a:chExt cx="0" cy="0"/>
        </a:xfrm>
      </p:grpSpPr>
      <p:sp>
        <p:nvSpPr>
          <p:cNvPr id="168" name="Shape 1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9" name="Shape 16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3" name="Shape 173"/>
        <p:cNvGrpSpPr/>
        <p:nvPr/>
      </p:nvGrpSpPr>
      <p:grpSpPr>
        <a:xfrm>
          <a:off x="0" y="0"/>
          <a:ext cx="0" cy="0"/>
          <a:chOff x="0" y="0"/>
          <a:chExt cx="0" cy="0"/>
        </a:xfrm>
      </p:grpSpPr>
      <p:sp>
        <p:nvSpPr>
          <p:cNvPr id="174" name="Shape 1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5" name="Shape 17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7" name="Shape 57"/>
        <p:cNvGrpSpPr/>
        <p:nvPr/>
      </p:nvGrpSpPr>
      <p:grpSpPr>
        <a:xfrm>
          <a:off x="0" y="0"/>
          <a:ext cx="0" cy="0"/>
          <a:chOff x="0" y="0"/>
          <a:chExt cx="0" cy="0"/>
        </a:xfrm>
      </p:grpSpPr>
      <p:sp>
        <p:nvSpPr>
          <p:cNvPr id="58" name="Shape 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9" name="Shape 5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3" name="Shape 63"/>
        <p:cNvGrpSpPr/>
        <p:nvPr/>
      </p:nvGrpSpPr>
      <p:grpSpPr>
        <a:xfrm>
          <a:off x="0" y="0"/>
          <a:ext cx="0" cy="0"/>
          <a:chOff x="0" y="0"/>
          <a:chExt cx="0" cy="0"/>
        </a:xfrm>
      </p:grpSpPr>
      <p:sp>
        <p:nvSpPr>
          <p:cNvPr id="64" name="Shape 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5" name="Shape 6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9" name="Shape 69"/>
        <p:cNvGrpSpPr/>
        <p:nvPr/>
      </p:nvGrpSpPr>
      <p:grpSpPr>
        <a:xfrm>
          <a:off x="0" y="0"/>
          <a:ext cx="0" cy="0"/>
          <a:chOff x="0" y="0"/>
          <a:chExt cx="0" cy="0"/>
        </a:xfrm>
      </p:grpSpPr>
      <p:sp>
        <p:nvSpPr>
          <p:cNvPr id="70" name="Shape 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1" name="Shape 7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5" name="Shape 75"/>
        <p:cNvGrpSpPr/>
        <p:nvPr/>
      </p:nvGrpSpPr>
      <p:grpSpPr>
        <a:xfrm>
          <a:off x="0" y="0"/>
          <a:ext cx="0" cy="0"/>
          <a:chOff x="0" y="0"/>
          <a:chExt cx="0" cy="0"/>
        </a:xfrm>
      </p:grpSpPr>
      <p:sp>
        <p:nvSpPr>
          <p:cNvPr id="76" name="Shape 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 name="Shape 7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3" name="Shape 83"/>
        <p:cNvGrpSpPr/>
        <p:nvPr/>
      </p:nvGrpSpPr>
      <p:grpSpPr>
        <a:xfrm>
          <a:off x="0" y="0"/>
          <a:ext cx="0" cy="0"/>
          <a:chOff x="0" y="0"/>
          <a:chExt cx="0" cy="0"/>
        </a:xfrm>
      </p:grpSpPr>
      <p:sp>
        <p:nvSpPr>
          <p:cNvPr id="84" name="Shape 8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5" name="Shape 85"/>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9" name="Shape 9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4" name="Shape 104"/>
        <p:cNvGrpSpPr/>
        <p:nvPr/>
      </p:nvGrpSpPr>
      <p:grpSpPr>
        <a:xfrm>
          <a:off x="0" y="0"/>
          <a:ext cx="0" cy="0"/>
          <a:chOff x="0" y="0"/>
          <a:chExt cx="0" cy="0"/>
        </a:xfrm>
      </p:grpSpPr>
      <p:sp>
        <p:nvSpPr>
          <p:cNvPr id="105" name="Shape 10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6" name="Shape 10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rtl="0" algn="ctr">
              <a:spcBef>
                <a:spcPts val="0"/>
              </a:spcBef>
              <a:buSzPct val="100000"/>
              <a:defRPr sz="5200"/>
            </a:lvl1pPr>
            <a:lvl2pPr lvl="1" rtl="0" algn="ctr">
              <a:spcBef>
                <a:spcPts val="0"/>
              </a:spcBef>
              <a:buSzPct val="100000"/>
              <a:defRPr sz="5200"/>
            </a:lvl2pPr>
            <a:lvl3pPr lvl="2" rtl="0" algn="ctr">
              <a:spcBef>
                <a:spcPts val="0"/>
              </a:spcBef>
              <a:buSzPct val="100000"/>
              <a:defRPr sz="5200"/>
            </a:lvl3pPr>
            <a:lvl4pPr lvl="3" rtl="0" algn="ctr">
              <a:spcBef>
                <a:spcPts val="0"/>
              </a:spcBef>
              <a:buSzPct val="100000"/>
              <a:defRPr sz="5200"/>
            </a:lvl4pPr>
            <a:lvl5pPr lvl="4" rtl="0" algn="ctr">
              <a:spcBef>
                <a:spcPts val="0"/>
              </a:spcBef>
              <a:buSzPct val="100000"/>
              <a:defRPr sz="5200"/>
            </a:lvl5pPr>
            <a:lvl6pPr lvl="5" rtl="0" algn="ctr">
              <a:spcBef>
                <a:spcPts val="0"/>
              </a:spcBef>
              <a:buSzPct val="100000"/>
              <a:defRPr sz="5200"/>
            </a:lvl6pPr>
            <a:lvl7pPr lvl="6" rtl="0" algn="ctr">
              <a:spcBef>
                <a:spcPts val="0"/>
              </a:spcBef>
              <a:buSzPct val="100000"/>
              <a:defRPr sz="5200"/>
            </a:lvl7pPr>
            <a:lvl8pPr lvl="7" rtl="0" algn="ctr">
              <a:spcBef>
                <a:spcPts val="0"/>
              </a:spcBef>
              <a:buSzPct val="100000"/>
              <a:defRPr sz="5200"/>
            </a:lvl8pPr>
            <a:lvl9pPr lvl="8" rtl="0"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800"/>
            </a:lvl1pPr>
            <a:lvl2pPr lvl="1" rtl="0" algn="ctr">
              <a:lnSpc>
                <a:spcPct val="100000"/>
              </a:lnSpc>
              <a:spcBef>
                <a:spcPts val="0"/>
              </a:spcBef>
              <a:spcAft>
                <a:spcPts val="0"/>
              </a:spcAft>
              <a:buSzPct val="100000"/>
              <a:buNone/>
              <a:defRPr sz="2800"/>
            </a:lvl2pPr>
            <a:lvl3pPr lvl="2" rtl="0" algn="ctr">
              <a:lnSpc>
                <a:spcPct val="100000"/>
              </a:lnSpc>
              <a:spcBef>
                <a:spcPts val="0"/>
              </a:spcBef>
              <a:spcAft>
                <a:spcPts val="0"/>
              </a:spcAft>
              <a:buSzPct val="100000"/>
              <a:buNone/>
              <a:defRPr sz="2800"/>
            </a:lvl3pPr>
            <a:lvl4pPr lvl="3" rtl="0" algn="ctr">
              <a:lnSpc>
                <a:spcPct val="100000"/>
              </a:lnSpc>
              <a:spcBef>
                <a:spcPts val="0"/>
              </a:spcBef>
              <a:spcAft>
                <a:spcPts val="0"/>
              </a:spcAft>
              <a:buSzPct val="100000"/>
              <a:buNone/>
              <a:defRPr sz="2800"/>
            </a:lvl4pPr>
            <a:lvl5pPr lvl="4" rtl="0" algn="ctr">
              <a:lnSpc>
                <a:spcPct val="100000"/>
              </a:lnSpc>
              <a:spcBef>
                <a:spcPts val="0"/>
              </a:spcBef>
              <a:spcAft>
                <a:spcPts val="0"/>
              </a:spcAft>
              <a:buSzPct val="100000"/>
              <a:buNone/>
              <a:defRPr sz="2800"/>
            </a:lvl5pPr>
            <a:lvl6pPr lvl="5" rtl="0" algn="ctr">
              <a:lnSpc>
                <a:spcPct val="100000"/>
              </a:lnSpc>
              <a:spcBef>
                <a:spcPts val="0"/>
              </a:spcBef>
              <a:spcAft>
                <a:spcPts val="0"/>
              </a:spcAft>
              <a:buSzPct val="100000"/>
              <a:buNone/>
              <a:defRPr sz="2800"/>
            </a:lvl6pPr>
            <a:lvl7pPr lvl="6" rtl="0" algn="ctr">
              <a:lnSpc>
                <a:spcPct val="100000"/>
              </a:lnSpc>
              <a:spcBef>
                <a:spcPts val="0"/>
              </a:spcBef>
              <a:spcAft>
                <a:spcPts val="0"/>
              </a:spcAft>
              <a:buSzPct val="100000"/>
              <a:buNone/>
              <a:defRPr sz="2800"/>
            </a:lvl7pPr>
            <a:lvl8pPr lvl="7" rtl="0" algn="ctr">
              <a:lnSpc>
                <a:spcPct val="100000"/>
              </a:lnSpc>
              <a:spcBef>
                <a:spcPts val="0"/>
              </a:spcBef>
              <a:spcAft>
                <a:spcPts val="0"/>
              </a:spcAft>
              <a:buSzPct val="100000"/>
              <a:buNone/>
              <a:defRPr sz="2800"/>
            </a:lvl8pPr>
            <a:lvl9pPr lvl="8" rtl="0"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rtl="0" algn="ctr">
              <a:spcBef>
                <a:spcPts val="0"/>
              </a:spcBef>
              <a:buSzPct val="100000"/>
              <a:defRPr sz="12000"/>
            </a:lvl1pPr>
            <a:lvl2pPr lvl="1" rtl="0" algn="ctr">
              <a:spcBef>
                <a:spcPts val="0"/>
              </a:spcBef>
              <a:buSzPct val="100000"/>
              <a:defRPr sz="12000"/>
            </a:lvl2pPr>
            <a:lvl3pPr lvl="2" rtl="0" algn="ctr">
              <a:spcBef>
                <a:spcPts val="0"/>
              </a:spcBef>
              <a:buSzPct val="100000"/>
              <a:defRPr sz="12000"/>
            </a:lvl3pPr>
            <a:lvl4pPr lvl="3" rtl="0" algn="ctr">
              <a:spcBef>
                <a:spcPts val="0"/>
              </a:spcBef>
              <a:buSzPct val="100000"/>
              <a:defRPr sz="12000"/>
            </a:lvl4pPr>
            <a:lvl5pPr lvl="4" rtl="0" algn="ctr">
              <a:spcBef>
                <a:spcPts val="0"/>
              </a:spcBef>
              <a:buSzPct val="100000"/>
              <a:defRPr sz="12000"/>
            </a:lvl5pPr>
            <a:lvl6pPr lvl="5" rtl="0" algn="ctr">
              <a:spcBef>
                <a:spcPts val="0"/>
              </a:spcBef>
              <a:buSzPct val="100000"/>
              <a:defRPr sz="12000"/>
            </a:lvl6pPr>
            <a:lvl7pPr lvl="6" rtl="0" algn="ctr">
              <a:spcBef>
                <a:spcPts val="0"/>
              </a:spcBef>
              <a:buSzPct val="100000"/>
              <a:defRPr sz="12000"/>
            </a:lvl7pPr>
            <a:lvl8pPr lvl="7" rtl="0" algn="ctr">
              <a:spcBef>
                <a:spcPts val="0"/>
              </a:spcBef>
              <a:buSzPct val="100000"/>
              <a:defRPr sz="12000"/>
            </a:lvl8pPr>
            <a:lvl9pPr lvl="8" rtl="0"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rtl="0" algn="ctr">
              <a:spcBef>
                <a:spcPts val="0"/>
              </a:spcBef>
              <a:defRPr/>
            </a:lvl1pPr>
            <a:lvl2pPr lvl="1" rtl="0" algn="ctr">
              <a:spcBef>
                <a:spcPts val="0"/>
              </a:spcBef>
              <a:defRPr/>
            </a:lvl2pPr>
            <a:lvl3pPr lvl="2" rtl="0" algn="ctr">
              <a:spcBef>
                <a:spcPts val="0"/>
              </a:spcBef>
              <a:defRPr/>
            </a:lvl3pPr>
            <a:lvl4pPr lvl="3" rtl="0" algn="ctr">
              <a:spcBef>
                <a:spcPts val="0"/>
              </a:spcBef>
              <a:defRPr/>
            </a:lvl4pPr>
            <a:lvl5pPr lvl="4" rtl="0" algn="ctr">
              <a:spcBef>
                <a:spcPts val="0"/>
              </a:spcBef>
              <a:defRPr/>
            </a:lvl5pPr>
            <a:lvl6pPr lvl="5" rtl="0" algn="ctr">
              <a:spcBef>
                <a:spcPts val="0"/>
              </a:spcBef>
              <a:defRPr/>
            </a:lvl6pPr>
            <a:lvl7pPr lvl="6" rtl="0" algn="ctr">
              <a:spcBef>
                <a:spcPts val="0"/>
              </a:spcBef>
              <a:defRPr/>
            </a:lvl7pPr>
            <a:lvl8pPr lvl="7" rtl="0" algn="ctr">
              <a:spcBef>
                <a:spcPts val="0"/>
              </a:spcBef>
              <a:defRPr/>
            </a:lvl8pPr>
            <a:lvl9pPr lvl="8" rtl="0"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rtl="0" algn="ctr">
              <a:spcBef>
                <a:spcPts val="0"/>
              </a:spcBef>
              <a:buSzPct val="100000"/>
              <a:defRPr sz="3600"/>
            </a:lvl1pPr>
            <a:lvl2pPr lvl="1" rtl="0" algn="ctr">
              <a:spcBef>
                <a:spcPts val="0"/>
              </a:spcBef>
              <a:buSzPct val="100000"/>
              <a:defRPr sz="3600"/>
            </a:lvl2pPr>
            <a:lvl3pPr lvl="2" rtl="0" algn="ctr">
              <a:spcBef>
                <a:spcPts val="0"/>
              </a:spcBef>
              <a:buSzPct val="100000"/>
              <a:defRPr sz="3600"/>
            </a:lvl3pPr>
            <a:lvl4pPr lvl="3" rtl="0" algn="ctr">
              <a:spcBef>
                <a:spcPts val="0"/>
              </a:spcBef>
              <a:buSzPct val="100000"/>
              <a:defRPr sz="3600"/>
            </a:lvl4pPr>
            <a:lvl5pPr lvl="4" rtl="0" algn="ctr">
              <a:spcBef>
                <a:spcPts val="0"/>
              </a:spcBef>
              <a:buSzPct val="100000"/>
              <a:defRPr sz="3600"/>
            </a:lvl5pPr>
            <a:lvl6pPr lvl="5" rtl="0" algn="ctr">
              <a:spcBef>
                <a:spcPts val="0"/>
              </a:spcBef>
              <a:buSzPct val="100000"/>
              <a:defRPr sz="3600"/>
            </a:lvl6pPr>
            <a:lvl7pPr lvl="6" rtl="0" algn="ctr">
              <a:spcBef>
                <a:spcPts val="0"/>
              </a:spcBef>
              <a:buSzPct val="100000"/>
              <a:defRPr sz="3600"/>
            </a:lvl7pPr>
            <a:lvl8pPr lvl="7" rtl="0" algn="ctr">
              <a:spcBef>
                <a:spcPts val="0"/>
              </a:spcBef>
              <a:buSzPct val="100000"/>
              <a:defRPr sz="3600"/>
            </a:lvl8pPr>
            <a:lvl9pPr lvl="8" rtl="0"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rtl="0" algn="ctr">
              <a:spcBef>
                <a:spcPts val="0"/>
              </a:spcBef>
              <a:buSzPct val="100000"/>
              <a:defRPr sz="4200"/>
            </a:lvl1pPr>
            <a:lvl2pPr lvl="1" rtl="0" algn="ctr">
              <a:spcBef>
                <a:spcPts val="0"/>
              </a:spcBef>
              <a:buSzPct val="100000"/>
              <a:defRPr sz="4200"/>
            </a:lvl2pPr>
            <a:lvl3pPr lvl="2" rtl="0" algn="ctr">
              <a:spcBef>
                <a:spcPts val="0"/>
              </a:spcBef>
              <a:buSzPct val="100000"/>
              <a:defRPr sz="4200"/>
            </a:lvl3pPr>
            <a:lvl4pPr lvl="3" rtl="0" algn="ctr">
              <a:spcBef>
                <a:spcPts val="0"/>
              </a:spcBef>
              <a:buSzPct val="100000"/>
              <a:defRPr sz="4200"/>
            </a:lvl4pPr>
            <a:lvl5pPr lvl="4" rtl="0" algn="ctr">
              <a:spcBef>
                <a:spcPts val="0"/>
              </a:spcBef>
              <a:buSzPct val="100000"/>
              <a:defRPr sz="4200"/>
            </a:lvl5pPr>
            <a:lvl6pPr lvl="5" rtl="0" algn="ctr">
              <a:spcBef>
                <a:spcPts val="0"/>
              </a:spcBef>
              <a:buSzPct val="100000"/>
              <a:defRPr sz="4200"/>
            </a:lvl6pPr>
            <a:lvl7pPr lvl="6" rtl="0" algn="ctr">
              <a:spcBef>
                <a:spcPts val="0"/>
              </a:spcBef>
              <a:buSzPct val="100000"/>
              <a:defRPr sz="4200"/>
            </a:lvl7pPr>
            <a:lvl8pPr lvl="7" rtl="0" algn="ctr">
              <a:spcBef>
                <a:spcPts val="0"/>
              </a:spcBef>
              <a:buSzPct val="100000"/>
              <a:defRPr sz="4200"/>
            </a:lvl8pPr>
            <a:lvl9pPr lvl="8" rtl="0"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rtl="0" algn="ctr">
              <a:lnSpc>
                <a:spcPct val="100000"/>
              </a:lnSpc>
              <a:spcBef>
                <a:spcPts val="0"/>
              </a:spcBef>
              <a:spcAft>
                <a:spcPts val="0"/>
              </a:spcAft>
              <a:buSzPct val="100000"/>
              <a:buNone/>
              <a:defRPr sz="2100"/>
            </a:lvl1pPr>
            <a:lvl2pPr lvl="1" rtl="0" algn="ctr">
              <a:lnSpc>
                <a:spcPct val="100000"/>
              </a:lnSpc>
              <a:spcBef>
                <a:spcPts val="0"/>
              </a:spcBef>
              <a:spcAft>
                <a:spcPts val="0"/>
              </a:spcAft>
              <a:buSzPct val="100000"/>
              <a:buNone/>
              <a:defRPr sz="2100"/>
            </a:lvl2pPr>
            <a:lvl3pPr lvl="2" rtl="0" algn="ctr">
              <a:lnSpc>
                <a:spcPct val="100000"/>
              </a:lnSpc>
              <a:spcBef>
                <a:spcPts val="0"/>
              </a:spcBef>
              <a:spcAft>
                <a:spcPts val="0"/>
              </a:spcAft>
              <a:buSzPct val="100000"/>
              <a:buNone/>
              <a:defRPr sz="2100"/>
            </a:lvl3pPr>
            <a:lvl4pPr lvl="3" rtl="0" algn="ctr">
              <a:lnSpc>
                <a:spcPct val="100000"/>
              </a:lnSpc>
              <a:spcBef>
                <a:spcPts val="0"/>
              </a:spcBef>
              <a:spcAft>
                <a:spcPts val="0"/>
              </a:spcAft>
              <a:buSzPct val="100000"/>
              <a:buNone/>
              <a:defRPr sz="2100"/>
            </a:lvl4pPr>
            <a:lvl5pPr lvl="4" rtl="0" algn="ctr">
              <a:lnSpc>
                <a:spcPct val="100000"/>
              </a:lnSpc>
              <a:spcBef>
                <a:spcPts val="0"/>
              </a:spcBef>
              <a:spcAft>
                <a:spcPts val="0"/>
              </a:spcAft>
              <a:buSzPct val="100000"/>
              <a:buNone/>
              <a:defRPr sz="2100"/>
            </a:lvl5pPr>
            <a:lvl6pPr lvl="5" rtl="0" algn="ctr">
              <a:lnSpc>
                <a:spcPct val="100000"/>
              </a:lnSpc>
              <a:spcBef>
                <a:spcPts val="0"/>
              </a:spcBef>
              <a:spcAft>
                <a:spcPts val="0"/>
              </a:spcAft>
              <a:buSzPct val="100000"/>
              <a:buNone/>
              <a:defRPr sz="2100"/>
            </a:lvl6pPr>
            <a:lvl7pPr lvl="6" rtl="0" algn="ctr">
              <a:lnSpc>
                <a:spcPct val="100000"/>
              </a:lnSpc>
              <a:spcBef>
                <a:spcPts val="0"/>
              </a:spcBef>
              <a:spcAft>
                <a:spcPts val="0"/>
              </a:spcAft>
              <a:buSzPct val="100000"/>
              <a:buNone/>
              <a:defRPr sz="2100"/>
            </a:lvl7pPr>
            <a:lvl8pPr lvl="7" rtl="0" algn="ctr">
              <a:lnSpc>
                <a:spcPct val="100000"/>
              </a:lnSpc>
              <a:spcBef>
                <a:spcPts val="0"/>
              </a:spcBef>
              <a:spcAft>
                <a:spcPts val="0"/>
              </a:spcAft>
              <a:buSzPct val="100000"/>
              <a:buNone/>
              <a:defRPr sz="2100"/>
            </a:lvl8pPr>
            <a:lvl9pPr lvl="8" rtl="0"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rt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rt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D1A08"/>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rtl="0">
              <a:spcBef>
                <a:spcPts val="0"/>
              </a:spcBef>
              <a:buClr>
                <a:schemeClr val="dk1"/>
              </a:buClr>
              <a:buSzPct val="100000"/>
              <a:buNone/>
              <a:defRPr sz="2800">
                <a:solidFill>
                  <a:schemeClr val="dk1"/>
                </a:solidFill>
              </a:defRPr>
            </a:lvl1pPr>
            <a:lvl2pPr lvl="1" rtl="0">
              <a:spcBef>
                <a:spcPts val="0"/>
              </a:spcBef>
              <a:buClr>
                <a:schemeClr val="dk1"/>
              </a:buClr>
              <a:buSzPct val="100000"/>
              <a:buNone/>
              <a:defRPr sz="2800">
                <a:solidFill>
                  <a:schemeClr val="dk1"/>
                </a:solidFill>
              </a:defRPr>
            </a:lvl2pPr>
            <a:lvl3pPr lvl="2" rtl="0">
              <a:spcBef>
                <a:spcPts val="0"/>
              </a:spcBef>
              <a:buClr>
                <a:schemeClr val="dk1"/>
              </a:buClr>
              <a:buSzPct val="100000"/>
              <a:buNone/>
              <a:defRPr sz="2800">
                <a:solidFill>
                  <a:schemeClr val="dk1"/>
                </a:solidFill>
              </a:defRPr>
            </a:lvl3pPr>
            <a:lvl4pPr lvl="3" rtl="0">
              <a:spcBef>
                <a:spcPts val="0"/>
              </a:spcBef>
              <a:buClr>
                <a:schemeClr val="dk1"/>
              </a:buClr>
              <a:buSzPct val="100000"/>
              <a:buNone/>
              <a:defRPr sz="2800">
                <a:solidFill>
                  <a:schemeClr val="dk1"/>
                </a:solidFill>
              </a:defRPr>
            </a:lvl4pPr>
            <a:lvl5pPr lvl="4" rtl="0">
              <a:spcBef>
                <a:spcPts val="0"/>
              </a:spcBef>
              <a:buClr>
                <a:schemeClr val="dk1"/>
              </a:buClr>
              <a:buSzPct val="100000"/>
              <a:buNone/>
              <a:defRPr sz="2800">
                <a:solidFill>
                  <a:schemeClr val="dk1"/>
                </a:solidFill>
              </a:defRPr>
            </a:lvl5pPr>
            <a:lvl6pPr lvl="5" rtl="0">
              <a:spcBef>
                <a:spcPts val="0"/>
              </a:spcBef>
              <a:buClr>
                <a:schemeClr val="dk1"/>
              </a:buClr>
              <a:buSzPct val="100000"/>
              <a:buNone/>
              <a:defRPr sz="2800">
                <a:solidFill>
                  <a:schemeClr val="dk1"/>
                </a:solidFill>
              </a:defRPr>
            </a:lvl6pPr>
            <a:lvl7pPr lvl="6" rtl="0">
              <a:spcBef>
                <a:spcPts val="0"/>
              </a:spcBef>
              <a:buClr>
                <a:schemeClr val="dk1"/>
              </a:buClr>
              <a:buSzPct val="100000"/>
              <a:buNone/>
              <a:defRPr sz="2800">
                <a:solidFill>
                  <a:schemeClr val="dk1"/>
                </a:solidFill>
              </a:defRPr>
            </a:lvl7pPr>
            <a:lvl8pPr lvl="7" rtl="0">
              <a:spcBef>
                <a:spcPts val="0"/>
              </a:spcBef>
              <a:buClr>
                <a:schemeClr val="dk1"/>
              </a:buClr>
              <a:buSzPct val="100000"/>
              <a:buNone/>
              <a:defRPr sz="2800">
                <a:solidFill>
                  <a:schemeClr val="dk1"/>
                </a:solidFill>
              </a:defRPr>
            </a:lvl8pPr>
            <a:lvl9pPr lvl="8" rtl="0">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rtl="0">
              <a:lnSpc>
                <a:spcPct val="115000"/>
              </a:lnSpc>
              <a:spcBef>
                <a:spcPts val="0"/>
              </a:spcBef>
              <a:spcAft>
                <a:spcPts val="1600"/>
              </a:spcAft>
              <a:buClr>
                <a:schemeClr val="dk2"/>
              </a:buClr>
              <a:buSzPct val="100000"/>
              <a:defRPr sz="1800">
                <a:solidFill>
                  <a:schemeClr val="dk2"/>
                </a:solidFill>
              </a:defRPr>
            </a:lvl1pPr>
            <a:lvl2pPr lvl="1" rtl="0">
              <a:lnSpc>
                <a:spcPct val="115000"/>
              </a:lnSpc>
              <a:spcBef>
                <a:spcPts val="0"/>
              </a:spcBef>
              <a:spcAft>
                <a:spcPts val="1600"/>
              </a:spcAft>
              <a:buClr>
                <a:schemeClr val="dk2"/>
              </a:buClr>
              <a:defRPr>
                <a:solidFill>
                  <a:schemeClr val="dk2"/>
                </a:solidFill>
              </a:defRPr>
            </a:lvl2pPr>
            <a:lvl3pPr lvl="2" rtl="0">
              <a:lnSpc>
                <a:spcPct val="115000"/>
              </a:lnSpc>
              <a:spcBef>
                <a:spcPts val="0"/>
              </a:spcBef>
              <a:spcAft>
                <a:spcPts val="1600"/>
              </a:spcAft>
              <a:buClr>
                <a:schemeClr val="dk2"/>
              </a:buClr>
              <a:defRPr>
                <a:solidFill>
                  <a:schemeClr val="dk2"/>
                </a:solidFill>
              </a:defRPr>
            </a:lvl3pPr>
            <a:lvl4pPr lvl="3" rtl="0">
              <a:lnSpc>
                <a:spcPct val="115000"/>
              </a:lnSpc>
              <a:spcBef>
                <a:spcPts val="0"/>
              </a:spcBef>
              <a:spcAft>
                <a:spcPts val="1600"/>
              </a:spcAft>
              <a:buClr>
                <a:schemeClr val="dk2"/>
              </a:buClr>
              <a:defRPr>
                <a:solidFill>
                  <a:schemeClr val="dk2"/>
                </a:solidFill>
              </a:defRPr>
            </a:lvl4pPr>
            <a:lvl5pPr lvl="4" rtl="0">
              <a:lnSpc>
                <a:spcPct val="115000"/>
              </a:lnSpc>
              <a:spcBef>
                <a:spcPts val="0"/>
              </a:spcBef>
              <a:spcAft>
                <a:spcPts val="1600"/>
              </a:spcAft>
              <a:buClr>
                <a:schemeClr val="dk2"/>
              </a:buClr>
              <a:defRPr>
                <a:solidFill>
                  <a:schemeClr val="dk2"/>
                </a:solidFill>
              </a:defRPr>
            </a:lvl5pPr>
            <a:lvl6pPr lvl="5" rtl="0">
              <a:lnSpc>
                <a:spcPct val="115000"/>
              </a:lnSpc>
              <a:spcBef>
                <a:spcPts val="0"/>
              </a:spcBef>
              <a:spcAft>
                <a:spcPts val="1600"/>
              </a:spcAft>
              <a:buClr>
                <a:schemeClr val="dk2"/>
              </a:buClr>
              <a:defRPr>
                <a:solidFill>
                  <a:schemeClr val="dk2"/>
                </a:solidFill>
              </a:defRPr>
            </a:lvl6pPr>
            <a:lvl7pPr lvl="6" rtl="0">
              <a:lnSpc>
                <a:spcPct val="115000"/>
              </a:lnSpc>
              <a:spcBef>
                <a:spcPts val="0"/>
              </a:spcBef>
              <a:spcAft>
                <a:spcPts val="1600"/>
              </a:spcAft>
              <a:buClr>
                <a:schemeClr val="dk2"/>
              </a:buClr>
              <a:defRPr>
                <a:solidFill>
                  <a:schemeClr val="dk2"/>
                </a:solidFill>
              </a:defRPr>
            </a:lvl7pPr>
            <a:lvl8pPr lvl="7" rtl="0">
              <a:lnSpc>
                <a:spcPct val="115000"/>
              </a:lnSpc>
              <a:spcBef>
                <a:spcPts val="0"/>
              </a:spcBef>
              <a:spcAft>
                <a:spcPts val="1600"/>
              </a:spcAft>
              <a:buClr>
                <a:schemeClr val="dk2"/>
              </a:buClr>
              <a:defRPr>
                <a:solidFill>
                  <a:schemeClr val="dk2"/>
                </a:solidFill>
              </a:defRPr>
            </a:lvl8pPr>
            <a:lvl9pPr lvl="8" rtl="0">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rt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0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s://vimeo.com/51618703" TargetMode="External"/><Relationship Id="rId4" Type="http://schemas.openxmlformats.org/officeDocument/2006/relationships/hyperlink" Target="http://www.pulseraproject.org/promote"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twitter.com/shsppchs" TargetMode="External"/><Relationship Id="rId4" Type="http://schemas.openxmlformats.org/officeDocument/2006/relationships/hyperlink" Target="http://ppchs-shs.weebly.com/" TargetMode="External"/><Relationship Id="rId5" Type="http://schemas.openxmlformats.org/officeDocument/2006/relationships/image" Target="../media/image11.png"/><Relationship Id="rId6" Type="http://schemas.openxmlformats.org/officeDocument/2006/relationships/image" Target="../media/image04.png"/><Relationship Id="rId7" Type="http://schemas.openxmlformats.org/officeDocument/2006/relationships/image" Target="../media/image0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hyperlink" Target="http://youtube.com/v/mQvsBFudum8" TargetMode="External"/><Relationship Id="rId4" Type="http://schemas.openxmlformats.org/officeDocument/2006/relationships/image" Target="../media/image09.jpg"/><Relationship Id="rId5"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0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0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0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3" name="Shape 53"/>
        <p:cNvGrpSpPr/>
        <p:nvPr/>
      </p:nvGrpSpPr>
      <p:grpSpPr>
        <a:xfrm>
          <a:off x="0" y="0"/>
          <a:ext cx="0" cy="0"/>
          <a:chOff x="0" y="0"/>
          <a:chExt cx="0" cy="0"/>
        </a:xfrm>
      </p:grpSpPr>
      <p:sp>
        <p:nvSpPr>
          <p:cNvPr id="54" name="Shape 54"/>
          <p:cNvSpPr txBox="1"/>
          <p:nvPr>
            <p:ph type="ctrTitle"/>
          </p:nvPr>
        </p:nvSpPr>
        <p:spPr>
          <a:xfrm>
            <a:off x="241708" y="1362725"/>
            <a:ext cx="8520600" cy="2052600"/>
          </a:xfrm>
          <a:prstGeom prst="rect">
            <a:avLst/>
          </a:prstGeom>
        </p:spPr>
        <p:txBody>
          <a:bodyPr anchorCtr="0" anchor="b" bIns="91425" lIns="91425" rIns="91425" tIns="91425">
            <a:noAutofit/>
          </a:bodyPr>
          <a:lstStyle/>
          <a:p>
            <a:pPr lvl="0">
              <a:spcBef>
                <a:spcPts val="0"/>
              </a:spcBef>
              <a:buNone/>
            </a:pPr>
            <a:r>
              <a:rPr b="1" lang="en">
                <a:solidFill>
                  <a:srgbClr val="C9C02C"/>
                </a:solidFill>
              </a:rPr>
              <a:t>Welcome to the first Spanish Honor Society Meeting! </a:t>
            </a:r>
          </a:p>
          <a:p>
            <a:pPr lvl="0">
              <a:spcBef>
                <a:spcPts val="0"/>
              </a:spcBef>
              <a:buNone/>
            </a:pPr>
            <a:r>
              <a:t/>
            </a:r>
            <a:endParaRPr>
              <a:solidFill>
                <a:srgbClr val="C9C02C"/>
              </a:solidFill>
            </a:endParaRPr>
          </a:p>
        </p:txBody>
      </p:sp>
      <p:sp>
        <p:nvSpPr>
          <p:cNvPr id="55" name="Shape 55"/>
          <p:cNvSpPr txBox="1"/>
          <p:nvPr/>
        </p:nvSpPr>
        <p:spPr>
          <a:xfrm>
            <a:off x="116625" y="4490400"/>
            <a:ext cx="1912800" cy="653100"/>
          </a:xfrm>
          <a:prstGeom prst="rect">
            <a:avLst/>
          </a:prstGeom>
          <a:noFill/>
          <a:ln>
            <a:noFill/>
          </a:ln>
        </p:spPr>
        <p:txBody>
          <a:bodyPr anchorCtr="0" anchor="t" bIns="91425" lIns="91425" rIns="91425" tIns="91425">
            <a:noAutofit/>
          </a:bodyPr>
          <a:lstStyle/>
          <a:p>
            <a:pPr lvl="0">
              <a:spcBef>
                <a:spcPts val="0"/>
              </a:spcBef>
              <a:buNone/>
            </a:pPr>
            <a:r>
              <a:rPr b="1" lang="en" sz="1800"/>
              <a:t>9/8/16</a:t>
            </a:r>
          </a:p>
        </p:txBody>
      </p:sp>
      <p:pic>
        <p:nvPicPr>
          <p:cNvPr id="56" name="Shape 56"/>
          <p:cNvPicPr preferRelativeResize="0"/>
          <p:nvPr/>
        </p:nvPicPr>
        <p:blipFill>
          <a:blip r:embed="rId3">
            <a:alphaModFix/>
          </a:blip>
          <a:stretch>
            <a:fillRect/>
          </a:stretch>
        </p:blipFill>
        <p:spPr>
          <a:xfrm>
            <a:off x="3615600" y="2890479"/>
            <a:ext cx="1912800" cy="192237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4" name="Shape 114"/>
        <p:cNvGrpSpPr/>
        <p:nvPr/>
      </p:nvGrpSpPr>
      <p:grpSpPr>
        <a:xfrm>
          <a:off x="0" y="0"/>
          <a:ext cx="0" cy="0"/>
          <a:chOff x="0" y="0"/>
          <a:chExt cx="0" cy="0"/>
        </a:xfrm>
      </p:grpSpPr>
      <p:sp>
        <p:nvSpPr>
          <p:cNvPr id="115" name="Shape 11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Extra Help Schedule (1st Quarter)</a:t>
            </a:r>
          </a:p>
        </p:txBody>
      </p:sp>
      <p:graphicFrame>
        <p:nvGraphicFramePr>
          <p:cNvPr id="116" name="Shape 116"/>
          <p:cNvGraphicFramePr/>
          <p:nvPr/>
        </p:nvGraphicFramePr>
        <p:xfrm>
          <a:off x="125275" y="1186550"/>
          <a:ext cx="3000000" cy="3000000"/>
        </p:xfrm>
        <a:graphic>
          <a:graphicData uri="http://schemas.openxmlformats.org/drawingml/2006/table">
            <a:tbl>
              <a:tblPr>
                <a:noFill/>
                <a:tableStyleId>{06039738-026F-491B-BF3A-6965E083811B}</a:tableStyleId>
              </a:tblPr>
              <a:tblGrid>
                <a:gridCol w="2804950"/>
                <a:gridCol w="2174950"/>
                <a:gridCol w="3913550"/>
              </a:tblGrid>
              <a:tr h="450575">
                <a:tc>
                  <a:txBody>
                    <a:bodyPr>
                      <a:noAutofit/>
                    </a:bodyPr>
                    <a:lstStyle/>
                    <a:p>
                      <a:pPr lvl="0" algn="ctr">
                        <a:spcBef>
                          <a:spcPts val="0"/>
                        </a:spcBef>
                        <a:buNone/>
                      </a:pPr>
                      <a:r>
                        <a:rPr b="1" lang="en" sz="1800"/>
                        <a:t>Day</a:t>
                      </a:r>
                    </a:p>
                  </a:txBody>
                  <a:tcPr marT="91425" marB="91425" marR="91425" marL="91425">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algn="ctr">
                        <a:spcBef>
                          <a:spcPts val="0"/>
                        </a:spcBef>
                        <a:buNone/>
                      </a:pPr>
                      <a:r>
                        <a:rPr b="1" lang="en" sz="1800"/>
                        <a:t>Officer</a:t>
                      </a:r>
                    </a:p>
                  </a:txBody>
                  <a:tcPr marT="91425" marB="91425" marR="91425" marL="91425">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algn="ctr">
                        <a:spcBef>
                          <a:spcPts val="0"/>
                        </a:spcBef>
                        <a:buNone/>
                      </a:pPr>
                      <a:r>
                        <a:rPr b="1" lang="en" sz="1800"/>
                        <a:t>Members</a:t>
                      </a:r>
                    </a:p>
                  </a:txBody>
                  <a:tcPr marT="91425" marB="91425" marR="91425" marL="91425">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369025">
                <a:tc>
                  <a:txBody>
                    <a:bodyPr>
                      <a:noAutofit/>
                    </a:bodyPr>
                    <a:lstStyle/>
                    <a:p>
                      <a:pPr lvl="0">
                        <a:spcBef>
                          <a:spcPts val="0"/>
                        </a:spcBef>
                        <a:buClr>
                          <a:schemeClr val="dk1"/>
                        </a:buClr>
                        <a:buSzPct val="61111"/>
                        <a:buFont typeface="Arial"/>
                        <a:buNone/>
                      </a:pPr>
                      <a:r>
                        <a:rPr lang="en" sz="1800">
                          <a:solidFill>
                            <a:schemeClr val="dk1"/>
                          </a:solidFill>
                        </a:rPr>
                        <a:t>Tuesday, September 20th</a:t>
                      </a:r>
                    </a:p>
                  </a:txBody>
                  <a:tcPr marT="91425" marB="91425" marR="91425" marL="91425">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Nicole Patrick</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Isabel Aris &amp; Alejandro Hernandez</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395775">
                <a:tc>
                  <a:txBody>
                    <a:bodyPr>
                      <a:noAutofit/>
                    </a:bodyPr>
                    <a:lstStyle/>
                    <a:p>
                      <a:pPr lvl="0" rtl="0">
                        <a:spcBef>
                          <a:spcPts val="0"/>
                        </a:spcBef>
                        <a:buNone/>
                      </a:pPr>
                      <a:r>
                        <a:rPr lang="en" sz="1800"/>
                        <a:t>Tuesday, September 27th</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Ana Colicchio</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Nicole Briceño &amp; Jennifer Hernandez</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395775">
                <a:tc>
                  <a:txBody>
                    <a:bodyPr>
                      <a:noAutofit/>
                    </a:bodyPr>
                    <a:lstStyle/>
                    <a:p>
                      <a:pPr lvl="0" rtl="0">
                        <a:spcBef>
                          <a:spcPts val="0"/>
                        </a:spcBef>
                        <a:buNone/>
                      </a:pPr>
                      <a:r>
                        <a:rPr lang="en" sz="1800"/>
                        <a:t>Tuesday, October 4th</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Aaron Ferrer</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Anthony Gomez &amp; Hernando Lugo</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395775">
                <a:tc>
                  <a:txBody>
                    <a:bodyPr>
                      <a:noAutofit/>
                    </a:bodyPr>
                    <a:lstStyle/>
                    <a:p>
                      <a:pPr lvl="0" rtl="0">
                        <a:spcBef>
                          <a:spcPts val="0"/>
                        </a:spcBef>
                        <a:buNone/>
                      </a:pPr>
                      <a:r>
                        <a:rPr lang="en" sz="1800"/>
                        <a:t>Tuesday, October 11th</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Karla Mendez</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Andrew Hamilton &amp; Jasmine Otero</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395775">
                <a:tc>
                  <a:txBody>
                    <a:bodyPr>
                      <a:noAutofit/>
                    </a:bodyPr>
                    <a:lstStyle/>
                    <a:p>
                      <a:pPr lvl="0" rtl="0">
                        <a:spcBef>
                          <a:spcPts val="0"/>
                        </a:spcBef>
                        <a:buNone/>
                      </a:pPr>
                      <a:r>
                        <a:rPr lang="en" sz="1800"/>
                        <a:t>Tuesday, October 18th</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Brandon Regalado</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Emily Kon &amp; Justin Montoto</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395775">
                <a:tc>
                  <a:txBody>
                    <a:bodyPr>
                      <a:noAutofit/>
                    </a:bodyPr>
                    <a:lstStyle/>
                    <a:p>
                      <a:pPr lvl="0" rtl="0">
                        <a:spcBef>
                          <a:spcPts val="0"/>
                        </a:spcBef>
                        <a:buNone/>
                      </a:pPr>
                      <a:r>
                        <a:rPr lang="en" sz="1800"/>
                        <a:t>Tuesday, October 25th</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Andrea Tholenaar</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Anette Mago &amp; Juliana Quintero</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r h="402500">
                <a:tc>
                  <a:txBody>
                    <a:bodyPr>
                      <a:noAutofit/>
                    </a:bodyPr>
                    <a:lstStyle/>
                    <a:p>
                      <a:pPr lvl="0" rtl="0">
                        <a:spcBef>
                          <a:spcPts val="0"/>
                        </a:spcBef>
                        <a:buNone/>
                      </a:pPr>
                      <a:r>
                        <a:rPr lang="en" sz="1800"/>
                        <a:t>Tuesday, November 1st</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lgn="ctr">
                        <a:spcBef>
                          <a:spcPts val="0"/>
                        </a:spcBef>
                        <a:buNone/>
                      </a:pPr>
                      <a:r>
                        <a:rPr lang="en" sz="1800"/>
                        <a:t>Nicole Patrick</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c>
                  <a:txBody>
                    <a:bodyPr>
                      <a:noAutofit/>
                    </a:bodyPr>
                    <a:lstStyle/>
                    <a:p>
                      <a:pPr lvl="0" rtl="0">
                        <a:spcBef>
                          <a:spcPts val="0"/>
                        </a:spcBef>
                        <a:buNone/>
                      </a:pPr>
                      <a:r>
                        <a:rPr lang="en" sz="1800"/>
                        <a:t>Victoria Max &amp; Gabriela Rodriguez</a:t>
                      </a:r>
                    </a:p>
                  </a:txBody>
                  <a:tcPr marT="63500" marB="63500" marR="63500" marL="63500">
                    <a:lnL cap="flat" cmpd="sng" w="9525">
                      <a:solidFill>
                        <a:srgbClr val="C9C02C"/>
                      </a:solidFill>
                      <a:prstDash val="solid"/>
                      <a:round/>
                      <a:headEnd len="med" w="med" type="none"/>
                      <a:tailEnd len="med" w="med" type="none"/>
                    </a:lnL>
                    <a:lnR cap="flat" cmpd="sng" w="9525">
                      <a:solidFill>
                        <a:srgbClr val="C9C02C"/>
                      </a:solidFill>
                      <a:prstDash val="solid"/>
                      <a:round/>
                      <a:headEnd len="med" w="med" type="none"/>
                      <a:tailEnd len="med" w="med" type="none"/>
                    </a:lnR>
                    <a:lnT cap="flat" cmpd="sng" w="9525">
                      <a:solidFill>
                        <a:srgbClr val="C9C02C"/>
                      </a:solidFill>
                      <a:prstDash val="solid"/>
                      <a:round/>
                      <a:headEnd len="med" w="med" type="none"/>
                      <a:tailEnd len="med" w="med" type="none"/>
                    </a:lnT>
                    <a:lnB cap="flat" cmpd="sng" w="9525">
                      <a:solidFill>
                        <a:srgbClr val="C9C02C"/>
                      </a:solidFill>
                      <a:prstDash val="solid"/>
                      <a:round/>
                      <a:headEnd len="med" w="med" type="none"/>
                      <a:tailEnd len="med" w="med" type="none"/>
                    </a:lnB>
                  </a:tcPr>
                </a:tc>
              </a:tr>
            </a:tbl>
          </a:graphicData>
        </a:graphic>
      </p:graphicFrame>
      <p:pic>
        <p:nvPicPr>
          <p:cNvPr descr="peer-clipart-tutoring-wvs3gq-clipart.jpg" id="117" name="Shape 117"/>
          <p:cNvPicPr preferRelativeResize="0"/>
          <p:nvPr/>
        </p:nvPicPr>
        <p:blipFill rotWithShape="1">
          <a:blip r:embed="rId3">
            <a:alphaModFix/>
          </a:blip>
          <a:srcRect b="2358" l="1362" r="2028" t="7266"/>
          <a:stretch/>
        </p:blipFill>
        <p:spPr>
          <a:xfrm>
            <a:off x="6876750" y="112524"/>
            <a:ext cx="1057950" cy="989699"/>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mph" presetID="8" presetSubtype="0">
                                  <p:stCondLst>
                                    <p:cond delay="0"/>
                                  </p:stCondLst>
                                  <p:childTnLst>
                                    <p:animRot by="-21600000">
                                      <p:cBhvr>
                                        <p:cTn dur="500" fill="hold"/>
                                        <p:tgtEl>
                                          <p:spTgt spid="115"/>
                                        </p:tgtEl>
                                        <p:attrNameLst>
                                          <p:attrName>r</p:attrName>
                                        </p:attrNameLst>
                                      </p:cBhvr>
                                    </p:animRot>
                                  </p:childTnLst>
                                </p:cTn>
                              </p:par>
                              <p:par>
                                <p:cTn fill="hold" nodeType="withEffect" presetClass="emph" presetID="8" presetSubtype="0">
                                  <p:stCondLst>
                                    <p:cond delay="0"/>
                                  </p:stCondLst>
                                  <p:childTnLst>
                                    <p:animRot by="-21600000">
                                      <p:cBhvr>
                                        <p:cTn dur="500" fill="hold"/>
                                        <p:tgtEl>
                                          <p:spTgt spid="116"/>
                                        </p:tgtEl>
                                        <p:attrNameLst>
                                          <p:attrName>r</p:attrName>
                                        </p:attrNameLst>
                                      </p:cBhvr>
                                    </p:animRot>
                                  </p:childTnLst>
                                </p:cTn>
                              </p:par>
                              <p:par>
                                <p:cTn fill="hold" nodeType="withEffect" presetClass="emph" presetID="8" presetSubtype="0">
                                  <p:stCondLst>
                                    <p:cond delay="0"/>
                                  </p:stCondLst>
                                  <p:childTnLst>
                                    <p:animRot by="-21600000">
                                      <p:cBhvr>
                                        <p:cTn dur="500" fill="hold"/>
                                        <p:tgtEl>
                                          <p:spTgt spid="117"/>
                                        </p:tgtEl>
                                        <p:attrNameLst>
                                          <p:attrName>r</p:attrName>
                                        </p:attrNameLst>
                                      </p:cBhvr>
                                    </p:animRo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1" name="Shape 121"/>
        <p:cNvGrpSpPr/>
        <p:nvPr/>
      </p:nvGrpSpPr>
      <p:grpSpPr>
        <a:xfrm>
          <a:off x="0" y="0"/>
          <a:ext cx="0" cy="0"/>
          <a:chOff x="0" y="0"/>
          <a:chExt cx="0" cy="0"/>
        </a:xfrm>
      </p:grpSpPr>
      <p:sp>
        <p:nvSpPr>
          <p:cNvPr id="122" name="Shape 122"/>
          <p:cNvSpPr txBox="1"/>
          <p:nvPr>
            <p:ph type="title"/>
          </p:nvPr>
        </p:nvSpPr>
        <p:spPr>
          <a:xfrm>
            <a:off x="311700" y="449700"/>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Beca para Graduandos Bilingües</a:t>
            </a:r>
            <a:r>
              <a:rPr lang="en">
                <a:solidFill>
                  <a:srgbClr val="000000"/>
                </a:solidFill>
              </a:rPr>
              <a:t> </a:t>
            </a:r>
          </a:p>
        </p:txBody>
      </p:sp>
      <p:sp>
        <p:nvSpPr>
          <p:cNvPr id="123" name="Shape 123"/>
          <p:cNvSpPr txBox="1"/>
          <p:nvPr>
            <p:ph idx="1" type="body"/>
          </p:nvPr>
        </p:nvSpPr>
        <p:spPr>
          <a:xfrm>
            <a:off x="0" y="1098425"/>
            <a:ext cx="9144000" cy="4045200"/>
          </a:xfrm>
          <a:prstGeom prst="rect">
            <a:avLst/>
          </a:prstGeom>
        </p:spPr>
        <p:txBody>
          <a:bodyPr anchorCtr="0" anchor="t" bIns="91425" lIns="91425" rIns="91425" tIns="91425">
            <a:noAutofit/>
          </a:bodyPr>
          <a:lstStyle/>
          <a:p>
            <a:pPr lvl="0">
              <a:spcBef>
                <a:spcPts val="0"/>
              </a:spcBef>
              <a:buNone/>
            </a:pPr>
            <a:r>
              <a:rPr lang="en">
                <a:solidFill>
                  <a:srgbClr val="000000"/>
                </a:solidFill>
              </a:rPr>
              <a:t>This scholarship of $1,000, only open to SHS senior members.</a:t>
            </a:r>
            <a:br>
              <a:rPr lang="en">
                <a:solidFill>
                  <a:srgbClr val="000000"/>
                </a:solidFill>
              </a:rPr>
            </a:br>
            <a:r>
              <a:rPr lang="en">
                <a:solidFill>
                  <a:srgbClr val="000000"/>
                </a:solidFill>
              </a:rPr>
              <a:t>It will be given to he/she who best meets or exceeds the requirement</a:t>
            </a:r>
            <a:r>
              <a:rPr lang="en">
                <a:solidFill>
                  <a:srgbClr val="000000"/>
                </a:solidFill>
              </a:rPr>
              <a:t>s of the scholarship</a:t>
            </a:r>
            <a:r>
              <a:rPr lang="en">
                <a:solidFill>
                  <a:srgbClr val="000000"/>
                </a:solidFill>
              </a:rPr>
              <a:t>.</a:t>
            </a:r>
          </a:p>
          <a:p>
            <a:pPr lvl="0">
              <a:spcBef>
                <a:spcPts val="0"/>
              </a:spcBef>
              <a:buNone/>
            </a:pPr>
            <a:r>
              <a:rPr lang="en">
                <a:solidFill>
                  <a:srgbClr val="000000"/>
                </a:solidFill>
              </a:rPr>
              <a:t>The funds will come from a portion of the profits earned through fundraising throughout the year. </a:t>
            </a:r>
          </a:p>
          <a:p>
            <a:pPr lvl="0">
              <a:spcBef>
                <a:spcPts val="0"/>
              </a:spcBef>
              <a:buNone/>
            </a:pPr>
            <a:r>
              <a:rPr lang="en">
                <a:solidFill>
                  <a:srgbClr val="000000"/>
                </a:solidFill>
              </a:rPr>
              <a:t>Applications will be available online on our chapter’s website by January 9th, 2017.</a:t>
            </a:r>
          </a:p>
          <a:p>
            <a:pPr lvl="0">
              <a:spcBef>
                <a:spcPts val="0"/>
              </a:spcBef>
              <a:buNone/>
            </a:pPr>
            <a:r>
              <a:rPr lang="en">
                <a:solidFill>
                  <a:srgbClr val="000000"/>
                </a:solidFill>
              </a:rPr>
              <a:t>The deadline to apply for the scholarship will be April 7th, 2017.</a:t>
            </a: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7" name="Shape 127"/>
        <p:cNvGrpSpPr/>
        <p:nvPr/>
      </p:nvGrpSpPr>
      <p:grpSpPr>
        <a:xfrm>
          <a:off x="0" y="0"/>
          <a:ext cx="0" cy="0"/>
          <a:chOff x="0" y="0"/>
          <a:chExt cx="0" cy="0"/>
        </a:xfrm>
      </p:grpSpPr>
      <p:sp>
        <p:nvSpPr>
          <p:cNvPr id="128" name="Shape 12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Scholarship Requirements</a:t>
            </a:r>
          </a:p>
        </p:txBody>
      </p:sp>
      <p:sp>
        <p:nvSpPr>
          <p:cNvPr id="129" name="Shape 129"/>
          <p:cNvSpPr txBox="1"/>
          <p:nvPr>
            <p:ph idx="1" type="body"/>
          </p:nvPr>
        </p:nvSpPr>
        <p:spPr>
          <a:xfrm>
            <a:off x="0" y="1152475"/>
            <a:ext cx="9144000" cy="3990900"/>
          </a:xfrm>
          <a:prstGeom prst="rect">
            <a:avLst/>
          </a:prstGeom>
        </p:spPr>
        <p:txBody>
          <a:bodyPr anchorCtr="0" anchor="t" bIns="91425" lIns="91425" rIns="91425" tIns="91425">
            <a:noAutofit/>
          </a:bodyPr>
          <a:lstStyle/>
          <a:p>
            <a:pPr lvl="0" rtl="0">
              <a:spcBef>
                <a:spcPts val="0"/>
              </a:spcBef>
              <a:buNone/>
            </a:pPr>
            <a:r>
              <a:rPr lang="en">
                <a:solidFill>
                  <a:srgbClr val="000000"/>
                </a:solidFill>
              </a:rPr>
              <a:t>Be a senior on the year of application</a:t>
            </a:r>
          </a:p>
          <a:p>
            <a:pPr lvl="0" rtl="0">
              <a:spcBef>
                <a:spcPts val="0"/>
              </a:spcBef>
              <a:buNone/>
            </a:pPr>
            <a:r>
              <a:rPr lang="en">
                <a:solidFill>
                  <a:srgbClr val="000000"/>
                </a:solidFill>
              </a:rPr>
              <a:t>Have completed 75 service hours or more</a:t>
            </a:r>
          </a:p>
          <a:p>
            <a:pPr lvl="0" rtl="0">
              <a:spcBef>
                <a:spcPts val="0"/>
              </a:spcBef>
              <a:buNone/>
            </a:pPr>
            <a:r>
              <a:rPr lang="en">
                <a:solidFill>
                  <a:srgbClr val="000000"/>
                </a:solidFill>
              </a:rPr>
              <a:t>Proof of having completed an individual service plan</a:t>
            </a:r>
          </a:p>
          <a:p>
            <a:pPr lvl="0" rtl="0">
              <a:spcBef>
                <a:spcPts val="0"/>
              </a:spcBef>
              <a:buNone/>
            </a:pPr>
            <a:r>
              <a:rPr lang="en">
                <a:solidFill>
                  <a:srgbClr val="000000"/>
                </a:solidFill>
              </a:rPr>
              <a:t>Letters of Recommendation from any of the following: a club sponsor (a club of which you are in), a guidance counselor, a teacher, or administrator.</a:t>
            </a:r>
          </a:p>
          <a:p>
            <a:pPr lvl="0">
              <a:spcBef>
                <a:spcPts val="0"/>
              </a:spcBef>
              <a:buNone/>
            </a:pPr>
            <a:r>
              <a:rPr lang="en">
                <a:solidFill>
                  <a:srgbClr val="000000"/>
                </a:solidFill>
              </a:rPr>
              <a:t>And lastly an essay, it can be typed in either English or Spanish, preferably Spanish.</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3" name="Shape 133"/>
        <p:cNvGrpSpPr/>
        <p:nvPr/>
      </p:nvGrpSpPr>
      <p:grpSpPr>
        <a:xfrm>
          <a:off x="0" y="0"/>
          <a:ext cx="0" cy="0"/>
          <a:chOff x="0" y="0"/>
          <a:chExt cx="0" cy="0"/>
        </a:xfrm>
      </p:grpSpPr>
      <p:sp>
        <p:nvSpPr>
          <p:cNvPr id="134" name="Shape 134"/>
          <p:cNvSpPr txBox="1"/>
          <p:nvPr>
            <p:ph type="title"/>
          </p:nvPr>
        </p:nvSpPr>
        <p:spPr>
          <a:xfrm>
            <a:off x="278125"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Essay Prompt</a:t>
            </a:r>
          </a:p>
        </p:txBody>
      </p:sp>
      <p:sp>
        <p:nvSpPr>
          <p:cNvPr id="135" name="Shape 135"/>
          <p:cNvSpPr txBox="1"/>
          <p:nvPr>
            <p:ph idx="1" type="body"/>
          </p:nvPr>
        </p:nvSpPr>
        <p:spPr>
          <a:xfrm>
            <a:off x="0" y="1152475"/>
            <a:ext cx="9144000" cy="3990900"/>
          </a:xfrm>
          <a:prstGeom prst="rect">
            <a:avLst/>
          </a:prstGeom>
        </p:spPr>
        <p:txBody>
          <a:bodyPr anchorCtr="0" anchor="t" bIns="91425" lIns="91425" rIns="91425" tIns="91425">
            <a:noAutofit/>
          </a:bodyPr>
          <a:lstStyle/>
          <a:p>
            <a:pPr lvl="0">
              <a:spcBef>
                <a:spcPts val="0"/>
              </a:spcBef>
              <a:buNone/>
            </a:pPr>
            <a:r>
              <a:t/>
            </a:r>
            <a:endParaRPr>
              <a:solidFill>
                <a:srgbClr val="000000"/>
              </a:solidFill>
            </a:endParaRPr>
          </a:p>
          <a:p>
            <a:pPr indent="457200" lvl="0" rtl="0">
              <a:spcBef>
                <a:spcPts val="0"/>
              </a:spcBef>
              <a:buNone/>
            </a:pPr>
            <a:r>
              <a:rPr lang="en">
                <a:solidFill>
                  <a:srgbClr val="000000"/>
                </a:solidFill>
              </a:rPr>
              <a:t>How did your individual service plan impact our SHS chapter? How did you grow as a member of SHS through your plan? How can SHS help you with the continuation of your individual service plan?</a:t>
            </a:r>
          </a:p>
          <a:p>
            <a:pPr indent="457200" lvl="0" rtl="0">
              <a:spcBef>
                <a:spcPts val="0"/>
              </a:spcBef>
              <a:buNone/>
            </a:pPr>
            <a:r>
              <a:t/>
            </a:r>
            <a:endParaRPr>
              <a:solidFill>
                <a:srgbClr val="000000"/>
              </a:solidFill>
            </a:endParaRPr>
          </a:p>
          <a:p>
            <a:pPr indent="457200" lvl="0">
              <a:spcBef>
                <a:spcPts val="0"/>
              </a:spcBef>
              <a:buNone/>
            </a:pPr>
            <a:r>
              <a:t/>
            </a:r>
            <a:endParaRPr>
              <a:solidFill>
                <a:srgbClr val="000000"/>
              </a:solidFill>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9" name="Shape 139"/>
        <p:cNvGrpSpPr/>
        <p:nvPr/>
      </p:nvGrpSpPr>
      <p:grpSpPr>
        <a:xfrm>
          <a:off x="0" y="0"/>
          <a:ext cx="0" cy="0"/>
          <a:chOff x="0" y="0"/>
          <a:chExt cx="0" cy="0"/>
        </a:xfrm>
      </p:grpSpPr>
      <p:sp>
        <p:nvSpPr>
          <p:cNvPr id="140" name="Shape 14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T-Shirt Contest </a:t>
            </a:r>
          </a:p>
          <a:p>
            <a:pPr lvl="0">
              <a:spcBef>
                <a:spcPts val="0"/>
              </a:spcBef>
              <a:buNone/>
            </a:pPr>
            <a:r>
              <a:t/>
            </a:r>
            <a:endParaRPr/>
          </a:p>
        </p:txBody>
      </p:sp>
      <p:sp>
        <p:nvSpPr>
          <p:cNvPr id="141" name="Shape 141"/>
          <p:cNvSpPr txBox="1"/>
          <p:nvPr>
            <p:ph idx="1" type="body"/>
          </p:nvPr>
        </p:nvSpPr>
        <p:spPr>
          <a:xfrm>
            <a:off x="0" y="1152475"/>
            <a:ext cx="5714100" cy="39909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Rules…</a:t>
            </a:r>
          </a:p>
          <a:p>
            <a:pPr indent="-342900" lvl="1" marL="914400" rtl="0">
              <a:spcBef>
                <a:spcPts val="0"/>
              </a:spcBef>
              <a:buClr>
                <a:srgbClr val="000000"/>
              </a:buClr>
              <a:buSzPct val="100000"/>
              <a:buChar char="○"/>
            </a:pPr>
            <a:r>
              <a:rPr lang="en" sz="1800">
                <a:solidFill>
                  <a:srgbClr val="000000"/>
                </a:solidFill>
              </a:rPr>
              <a:t>Must be from </a:t>
            </a:r>
            <a:r>
              <a:rPr b="1" lang="en" sz="1800">
                <a:solidFill>
                  <a:srgbClr val="000000"/>
                </a:solidFill>
              </a:rPr>
              <a:t>customink.com</a:t>
            </a:r>
          </a:p>
          <a:p>
            <a:pPr indent="-342900" lvl="1" marL="914400" rtl="0">
              <a:spcBef>
                <a:spcPts val="0"/>
              </a:spcBef>
              <a:buClr>
                <a:srgbClr val="000000"/>
              </a:buClr>
              <a:buSzPct val="100000"/>
              <a:buChar char="○"/>
            </a:pPr>
            <a:r>
              <a:rPr lang="en" sz="1800">
                <a:solidFill>
                  <a:srgbClr val="000000"/>
                </a:solidFill>
              </a:rPr>
              <a:t>Cost must be </a:t>
            </a:r>
            <a:r>
              <a:rPr b="1" lang="en" sz="1800">
                <a:solidFill>
                  <a:srgbClr val="000000"/>
                </a:solidFill>
              </a:rPr>
              <a:t>LESS THAN $20.00.</a:t>
            </a:r>
          </a:p>
          <a:p>
            <a:pPr indent="-342900" lvl="1" marL="914400" rtl="0">
              <a:spcBef>
                <a:spcPts val="0"/>
              </a:spcBef>
              <a:buClr>
                <a:srgbClr val="000000"/>
              </a:buClr>
              <a:buSzPct val="100000"/>
              <a:buChar char="○"/>
            </a:pPr>
            <a:r>
              <a:rPr lang="en" sz="1800">
                <a:solidFill>
                  <a:srgbClr val="000000"/>
                </a:solidFill>
              </a:rPr>
              <a:t>Can include up to </a:t>
            </a:r>
            <a:r>
              <a:rPr b="1" lang="en" sz="1800">
                <a:solidFill>
                  <a:srgbClr val="000000"/>
                </a:solidFill>
              </a:rPr>
              <a:t>four colors</a:t>
            </a:r>
            <a:r>
              <a:rPr lang="en" sz="1800">
                <a:solidFill>
                  <a:srgbClr val="000000"/>
                </a:solidFill>
              </a:rPr>
              <a:t>.</a:t>
            </a:r>
          </a:p>
          <a:p>
            <a:pPr indent="-342900" lvl="1" marL="914400" rtl="0">
              <a:spcBef>
                <a:spcPts val="0"/>
              </a:spcBef>
              <a:buClr>
                <a:srgbClr val="000000"/>
              </a:buClr>
              <a:buSzPct val="100000"/>
              <a:buChar char="○"/>
            </a:pPr>
            <a:r>
              <a:rPr lang="en" sz="1800">
                <a:solidFill>
                  <a:srgbClr val="000000"/>
                </a:solidFill>
              </a:rPr>
              <a:t>The shirt background color must be a </a:t>
            </a:r>
            <a:r>
              <a:rPr b="1" lang="en" sz="1800">
                <a:solidFill>
                  <a:srgbClr val="000000"/>
                </a:solidFill>
              </a:rPr>
              <a:t>school color (maroon, grey, black, or white).</a:t>
            </a:r>
          </a:p>
          <a:p>
            <a:pPr indent="-342900" lvl="1" marL="914400" rtl="0">
              <a:spcBef>
                <a:spcPts val="0"/>
              </a:spcBef>
              <a:buClr>
                <a:srgbClr val="000000"/>
              </a:buClr>
              <a:buSzPct val="100000"/>
              <a:buChar char="○"/>
            </a:pPr>
            <a:r>
              <a:rPr lang="en" sz="1800">
                <a:solidFill>
                  <a:srgbClr val="000000"/>
                </a:solidFill>
              </a:rPr>
              <a:t>Must have </a:t>
            </a:r>
            <a:r>
              <a:rPr b="1" lang="en" sz="1800">
                <a:solidFill>
                  <a:srgbClr val="000000"/>
                </a:solidFill>
              </a:rPr>
              <a:t>school name (Pembroke Pines Charter High School </a:t>
            </a:r>
            <a:r>
              <a:rPr lang="en" sz="1800">
                <a:solidFill>
                  <a:srgbClr val="000000"/>
                </a:solidFill>
              </a:rPr>
              <a:t>or</a:t>
            </a:r>
            <a:r>
              <a:rPr b="1" lang="en" sz="1800">
                <a:solidFill>
                  <a:srgbClr val="000000"/>
                </a:solidFill>
              </a:rPr>
              <a:t> PPCHS).</a:t>
            </a:r>
          </a:p>
          <a:p>
            <a:pPr indent="-342900" lvl="1" marL="914400">
              <a:spcBef>
                <a:spcPts val="0"/>
              </a:spcBef>
              <a:buClr>
                <a:srgbClr val="000000"/>
              </a:buClr>
              <a:buSzPct val="100000"/>
              <a:buChar char="○"/>
            </a:pPr>
            <a:r>
              <a:rPr lang="en" sz="1800">
                <a:solidFill>
                  <a:srgbClr val="000000"/>
                </a:solidFill>
              </a:rPr>
              <a:t>Must have our</a:t>
            </a:r>
            <a:r>
              <a:rPr b="1" lang="en" sz="1800">
                <a:solidFill>
                  <a:srgbClr val="000000"/>
                </a:solidFill>
              </a:rPr>
              <a:t> honor society name (Spanish Honor Society </a:t>
            </a:r>
            <a:r>
              <a:rPr lang="en" sz="1800">
                <a:solidFill>
                  <a:srgbClr val="000000"/>
                </a:solidFill>
              </a:rPr>
              <a:t>or</a:t>
            </a:r>
            <a:r>
              <a:rPr b="1" lang="en" sz="1800">
                <a:solidFill>
                  <a:srgbClr val="000000"/>
                </a:solidFill>
              </a:rPr>
              <a:t> SHS).</a:t>
            </a:r>
          </a:p>
        </p:txBody>
      </p:sp>
      <p:pic>
        <p:nvPicPr>
          <p:cNvPr descr="Image result" id="142" name="Shape 142"/>
          <p:cNvPicPr preferRelativeResize="0"/>
          <p:nvPr/>
        </p:nvPicPr>
        <p:blipFill>
          <a:blip r:embed="rId3">
            <a:alphaModFix/>
          </a:blip>
          <a:stretch>
            <a:fillRect/>
          </a:stretch>
        </p:blipFill>
        <p:spPr>
          <a:xfrm>
            <a:off x="5714100" y="1711549"/>
            <a:ext cx="2100750" cy="2100750"/>
          </a:xfrm>
          <a:prstGeom prst="rect">
            <a:avLst/>
          </a:prstGeom>
          <a:noFill/>
          <a:ln>
            <a:noFill/>
          </a:ln>
        </p:spPr>
      </p:pic>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title"/>
          </p:nvPr>
        </p:nvSpPr>
        <p:spPr>
          <a:xfrm>
            <a:off x="311700" y="247950"/>
            <a:ext cx="88323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Upcoming Events/How Committees Will Work (Andrea)</a:t>
            </a:r>
          </a:p>
        </p:txBody>
      </p:sp>
      <p:sp>
        <p:nvSpPr>
          <p:cNvPr id="148" name="Shape 148"/>
          <p:cNvSpPr txBox="1"/>
          <p:nvPr>
            <p:ph idx="1" type="body"/>
          </p:nvPr>
        </p:nvSpPr>
        <p:spPr>
          <a:xfrm>
            <a:off x="0" y="1172600"/>
            <a:ext cx="4603200" cy="3970800"/>
          </a:xfrm>
          <a:prstGeom prst="rect">
            <a:avLst/>
          </a:prstGeom>
        </p:spPr>
        <p:txBody>
          <a:bodyPr anchorCtr="0" anchor="t" bIns="91425" lIns="91425" rIns="91425" tIns="91425">
            <a:noAutofit/>
          </a:bodyPr>
          <a:lstStyle/>
          <a:p>
            <a:pPr lvl="0">
              <a:lnSpc>
                <a:spcPct val="100000"/>
              </a:lnSpc>
              <a:spcBef>
                <a:spcPts val="0"/>
              </a:spcBef>
              <a:spcAft>
                <a:spcPts val="0"/>
              </a:spcAft>
              <a:buNone/>
            </a:pPr>
            <a:r>
              <a:rPr lang="en">
                <a:solidFill>
                  <a:srgbClr val="000000"/>
                </a:solidFill>
              </a:rPr>
              <a:t>Our first major event for fundraising is just around the corner!</a:t>
            </a:r>
          </a:p>
          <a:p>
            <a:pPr lvl="0">
              <a:lnSpc>
                <a:spcPct val="100000"/>
              </a:lnSpc>
              <a:spcBef>
                <a:spcPts val="0"/>
              </a:spcBef>
              <a:spcAft>
                <a:spcPts val="0"/>
              </a:spcAft>
              <a:buNone/>
            </a:pPr>
            <a:r>
              <a:rPr lang="en">
                <a:solidFill>
                  <a:srgbClr val="000000"/>
                </a:solidFill>
              </a:rPr>
              <a:t>The Pulsera Project will begin in PPCHS on november 7th. However, we have to do many things before our sale.</a:t>
            </a:r>
          </a:p>
          <a:p>
            <a:pPr lvl="0" rtl="0">
              <a:lnSpc>
                <a:spcPct val="100000"/>
              </a:lnSpc>
              <a:spcBef>
                <a:spcPts val="0"/>
              </a:spcBef>
              <a:spcAft>
                <a:spcPts val="0"/>
              </a:spcAft>
              <a:buNone/>
            </a:pPr>
            <a:r>
              <a:rPr lang="en">
                <a:solidFill>
                  <a:srgbClr val="000000"/>
                </a:solidFill>
              </a:rPr>
              <a:t>These things include……</a:t>
            </a:r>
          </a:p>
          <a:p>
            <a:pPr indent="-228600" lvl="0" marL="457200" rtl="0">
              <a:lnSpc>
                <a:spcPct val="100000"/>
              </a:lnSpc>
              <a:spcBef>
                <a:spcPts val="0"/>
              </a:spcBef>
              <a:spcAft>
                <a:spcPts val="0"/>
              </a:spcAft>
              <a:buClr>
                <a:srgbClr val="000000"/>
              </a:buClr>
              <a:buChar char="❏"/>
            </a:pPr>
            <a:r>
              <a:rPr lang="en">
                <a:solidFill>
                  <a:srgbClr val="000000"/>
                </a:solidFill>
              </a:rPr>
              <a:t>Banners/posters</a:t>
            </a:r>
          </a:p>
          <a:p>
            <a:pPr indent="-228600" lvl="0" marL="457200" rtl="0">
              <a:lnSpc>
                <a:spcPct val="100000"/>
              </a:lnSpc>
              <a:spcBef>
                <a:spcPts val="0"/>
              </a:spcBef>
              <a:spcAft>
                <a:spcPts val="0"/>
              </a:spcAft>
              <a:buClr>
                <a:srgbClr val="000000"/>
              </a:buClr>
              <a:buChar char="❏"/>
            </a:pPr>
            <a:r>
              <a:rPr lang="en">
                <a:solidFill>
                  <a:srgbClr val="000000"/>
                </a:solidFill>
              </a:rPr>
              <a:t>Going to homerooms to promote</a:t>
            </a:r>
          </a:p>
          <a:p>
            <a:pPr indent="-228600" lvl="0" marL="457200" rtl="0">
              <a:lnSpc>
                <a:spcPct val="100000"/>
              </a:lnSpc>
              <a:spcBef>
                <a:spcPts val="0"/>
              </a:spcBef>
              <a:spcAft>
                <a:spcPts val="0"/>
              </a:spcAft>
              <a:buClr>
                <a:srgbClr val="000000"/>
              </a:buClr>
              <a:buChar char="❏"/>
            </a:pPr>
            <a:r>
              <a:rPr lang="en">
                <a:solidFill>
                  <a:srgbClr val="000000"/>
                </a:solidFill>
              </a:rPr>
              <a:t>Promote on the announcements </a:t>
            </a:r>
          </a:p>
          <a:p>
            <a:pPr indent="-228600" lvl="0" marL="457200" rtl="0">
              <a:lnSpc>
                <a:spcPct val="100000"/>
              </a:lnSpc>
              <a:spcBef>
                <a:spcPts val="0"/>
              </a:spcBef>
              <a:spcAft>
                <a:spcPts val="0"/>
              </a:spcAft>
              <a:buClr>
                <a:srgbClr val="000000"/>
              </a:buClr>
              <a:buChar char="❏"/>
            </a:pPr>
            <a:r>
              <a:rPr lang="en">
                <a:solidFill>
                  <a:srgbClr val="000000"/>
                </a:solidFill>
              </a:rPr>
              <a:t>Make sure that students are aware of the purpose of this sale</a:t>
            </a:r>
          </a:p>
          <a:p>
            <a:pPr lvl="0">
              <a:lnSpc>
                <a:spcPct val="100000"/>
              </a:lnSpc>
              <a:spcBef>
                <a:spcPts val="0"/>
              </a:spcBef>
              <a:spcAft>
                <a:spcPts val="0"/>
              </a:spcAft>
              <a:buNone/>
            </a:pPr>
            <a:r>
              <a:rPr lang="en">
                <a:solidFill>
                  <a:schemeClr val="dk1"/>
                </a:solidFill>
              </a:rPr>
              <a:t>What is the Pulsera project? </a:t>
            </a:r>
          </a:p>
          <a:p>
            <a:pPr indent="-228600" lvl="0" marL="457200" rtl="0">
              <a:lnSpc>
                <a:spcPct val="100000"/>
              </a:lnSpc>
              <a:spcBef>
                <a:spcPts val="0"/>
              </a:spcBef>
              <a:spcAft>
                <a:spcPts val="0"/>
              </a:spcAft>
              <a:buChar char="❖"/>
            </a:pPr>
            <a:r>
              <a:rPr lang="en" u="sng">
                <a:solidFill>
                  <a:schemeClr val="accent5"/>
                </a:solidFill>
                <a:hlinkClick r:id="rId3"/>
              </a:rPr>
              <a:t>https://vimeo.com/51618703</a:t>
            </a:r>
          </a:p>
          <a:p>
            <a:pPr lvl="0" rtl="0">
              <a:spcBef>
                <a:spcPts val="0"/>
              </a:spcBef>
              <a:buNone/>
            </a:pPr>
            <a:r>
              <a:t/>
            </a:r>
            <a:endParaRPr>
              <a:solidFill>
                <a:srgbClr val="000000"/>
              </a:solidFill>
            </a:endParaRPr>
          </a:p>
          <a:p>
            <a:pPr lvl="0">
              <a:spcBef>
                <a:spcPts val="0"/>
              </a:spcBef>
              <a:buNone/>
            </a:pPr>
            <a:r>
              <a:t/>
            </a:r>
            <a:endParaRPr>
              <a:solidFill>
                <a:srgbClr val="000000"/>
              </a:solidFill>
            </a:endParaRPr>
          </a:p>
          <a:p>
            <a:pPr lvl="0">
              <a:spcBef>
                <a:spcPts val="0"/>
              </a:spcBef>
              <a:buNone/>
            </a:pPr>
            <a:r>
              <a:t/>
            </a:r>
            <a:endParaRPr>
              <a:solidFill>
                <a:srgbClr val="000000"/>
              </a:solidFill>
            </a:endParaRPr>
          </a:p>
        </p:txBody>
      </p:sp>
      <p:sp>
        <p:nvSpPr>
          <p:cNvPr id="149" name="Shape 149"/>
          <p:cNvSpPr txBox="1"/>
          <p:nvPr/>
        </p:nvSpPr>
        <p:spPr>
          <a:xfrm>
            <a:off x="4603200" y="1172550"/>
            <a:ext cx="4540800" cy="3970800"/>
          </a:xfrm>
          <a:prstGeom prst="rect">
            <a:avLst/>
          </a:prstGeom>
          <a:noFill/>
          <a:ln>
            <a:noFill/>
          </a:ln>
        </p:spPr>
        <p:txBody>
          <a:bodyPr anchorCtr="0" anchor="t" bIns="91425" lIns="91425" rIns="91425" tIns="91425">
            <a:noAutofit/>
          </a:bodyPr>
          <a:lstStyle/>
          <a:p>
            <a:pPr lvl="0" rtl="0">
              <a:lnSpc>
                <a:spcPct val="100000"/>
              </a:lnSpc>
              <a:spcBef>
                <a:spcPts val="0"/>
              </a:spcBef>
              <a:spcAft>
                <a:spcPts val="0"/>
              </a:spcAft>
              <a:buNone/>
            </a:pPr>
            <a:r>
              <a:rPr lang="en" sz="1800">
                <a:solidFill>
                  <a:schemeClr val="dk1"/>
                </a:solidFill>
              </a:rPr>
              <a:t>Promotion tips by the pulsera project founders themselves</a:t>
            </a:r>
          </a:p>
          <a:p>
            <a:pPr indent="-342900" lvl="0" marL="457200" rtl="0">
              <a:lnSpc>
                <a:spcPct val="100000"/>
              </a:lnSpc>
              <a:spcBef>
                <a:spcPts val="0"/>
              </a:spcBef>
              <a:spcAft>
                <a:spcPts val="0"/>
              </a:spcAft>
              <a:buClr>
                <a:schemeClr val="dk2"/>
              </a:buClr>
              <a:buSzPct val="100000"/>
              <a:buChar char="❖"/>
            </a:pPr>
            <a:r>
              <a:rPr lang="en" sz="1800" u="sng">
                <a:solidFill>
                  <a:schemeClr val="accent5"/>
                </a:solidFill>
                <a:hlinkClick r:id="rId4"/>
              </a:rPr>
              <a:t>http://www.pulseraproject.org/promote</a:t>
            </a:r>
          </a:p>
          <a:p>
            <a:pPr lvl="0" rtl="0">
              <a:lnSpc>
                <a:spcPct val="100000"/>
              </a:lnSpc>
              <a:spcBef>
                <a:spcPts val="0"/>
              </a:spcBef>
              <a:spcAft>
                <a:spcPts val="0"/>
              </a:spcAft>
              <a:buClr>
                <a:schemeClr val="dk1"/>
              </a:buClr>
              <a:buSzPct val="61111"/>
              <a:buFont typeface="Arial"/>
              <a:buNone/>
            </a:pPr>
            <a:r>
              <a:rPr lang="en" sz="1800">
                <a:solidFill>
                  <a:schemeClr val="dk1"/>
                </a:solidFill>
              </a:rPr>
              <a:t>We can make a change in the lives of the artistic Nicaraguan youth! Some of these young artists are living off of these bracelets and by selling them, we are supporting this cause, we are keeping these kids off of the streets and empowering their artistic talents. These are not only bracelets, they represent our culture and our cause. This is our purpose! Let's make a change.</a:t>
            </a: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sp>
        <p:nvSpPr>
          <p:cNvPr id="154" name="Shape 154"/>
          <p:cNvSpPr txBox="1"/>
          <p:nvPr>
            <p:ph type="title"/>
          </p:nvPr>
        </p:nvSpPr>
        <p:spPr>
          <a:xfrm>
            <a:off x="104775" y="0"/>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Events continued...</a:t>
            </a:r>
          </a:p>
        </p:txBody>
      </p:sp>
      <p:sp>
        <p:nvSpPr>
          <p:cNvPr id="155" name="Shape 155"/>
          <p:cNvSpPr txBox="1"/>
          <p:nvPr>
            <p:ph idx="1" type="body"/>
          </p:nvPr>
        </p:nvSpPr>
        <p:spPr>
          <a:xfrm>
            <a:off x="0" y="663575"/>
            <a:ext cx="9144000" cy="1417500"/>
          </a:xfrm>
          <a:prstGeom prst="rect">
            <a:avLst/>
          </a:prstGeom>
        </p:spPr>
        <p:txBody>
          <a:bodyPr anchorCtr="0" anchor="t" bIns="91425" lIns="91425" rIns="91425" tIns="91425">
            <a:noAutofit/>
          </a:bodyPr>
          <a:lstStyle/>
          <a:p>
            <a:pPr lvl="0" rtl="0">
              <a:spcBef>
                <a:spcPts val="0"/>
              </a:spcBef>
              <a:buNone/>
            </a:pPr>
            <a:r>
              <a:rPr lang="en">
                <a:solidFill>
                  <a:srgbClr val="000000"/>
                </a:solidFill>
              </a:rPr>
              <a:t>Apart from the Pulsera Project, we have many events planned for the year. There are many who are still pending approval such as the Bubble Run and the Multicultural night which we will further discuss these in the next meetings. </a:t>
            </a:r>
          </a:p>
          <a:p>
            <a:pPr lvl="0">
              <a:spcBef>
                <a:spcPts val="0"/>
              </a:spcBef>
              <a:buNone/>
            </a:pPr>
            <a:r>
              <a:t/>
            </a:r>
            <a:endParaRPr>
              <a:solidFill>
                <a:srgbClr val="000000"/>
              </a:solidFill>
            </a:endParaRPr>
          </a:p>
        </p:txBody>
      </p:sp>
      <p:sp>
        <p:nvSpPr>
          <p:cNvPr id="156" name="Shape 156"/>
          <p:cNvSpPr txBox="1"/>
          <p:nvPr/>
        </p:nvSpPr>
        <p:spPr>
          <a:xfrm>
            <a:off x="104775" y="2026450"/>
            <a:ext cx="8520600" cy="572700"/>
          </a:xfrm>
          <a:prstGeom prst="rect">
            <a:avLst/>
          </a:prstGeom>
          <a:noFill/>
          <a:ln>
            <a:noFill/>
          </a:ln>
        </p:spPr>
        <p:txBody>
          <a:bodyPr anchorCtr="0" anchor="t" bIns="91425" lIns="91425" rIns="91425" tIns="91425">
            <a:noAutofit/>
          </a:bodyPr>
          <a:lstStyle/>
          <a:p>
            <a:pPr lvl="0" rtl="0" algn="ctr">
              <a:spcBef>
                <a:spcPts val="0"/>
              </a:spcBef>
              <a:buNone/>
            </a:pPr>
            <a:r>
              <a:rPr b="1" lang="en" sz="2400">
                <a:solidFill>
                  <a:srgbClr val="00FFFF"/>
                </a:solidFill>
              </a:rPr>
              <a:t>Committees </a:t>
            </a:r>
            <a:r>
              <a:rPr b="1" lang="en" sz="2400">
                <a:solidFill>
                  <a:srgbClr val="00FFFF"/>
                </a:solidFill>
              </a:rPr>
              <a:t>for Pulsera Project</a:t>
            </a:r>
          </a:p>
          <a:p>
            <a:pPr lvl="0" algn="ctr">
              <a:spcBef>
                <a:spcPts val="0"/>
              </a:spcBef>
              <a:buNone/>
            </a:pPr>
            <a:r>
              <a:t/>
            </a:r>
            <a:endParaRPr>
              <a:solidFill>
                <a:srgbClr val="00FFFF"/>
              </a:solidFill>
            </a:endParaRPr>
          </a:p>
        </p:txBody>
      </p:sp>
      <p:graphicFrame>
        <p:nvGraphicFramePr>
          <p:cNvPr id="157" name="Shape 157"/>
          <p:cNvGraphicFramePr/>
          <p:nvPr/>
        </p:nvGraphicFramePr>
        <p:xfrm>
          <a:off x="745575" y="2735175"/>
          <a:ext cx="3000000" cy="3000000"/>
        </p:xfrm>
        <a:graphic>
          <a:graphicData uri="http://schemas.openxmlformats.org/drawingml/2006/table">
            <a:tbl>
              <a:tblPr>
                <a:noFill/>
                <a:tableStyleId>{06039738-026F-491B-BF3A-6965E083811B}</a:tableStyleId>
              </a:tblPr>
              <a:tblGrid>
                <a:gridCol w="1809750"/>
                <a:gridCol w="1809750"/>
                <a:gridCol w="1809750"/>
                <a:gridCol w="1809750"/>
              </a:tblGrid>
              <a:tr h="1774225">
                <a:tc>
                  <a:txBody>
                    <a:bodyPr>
                      <a:noAutofit/>
                    </a:bodyPr>
                    <a:lstStyle/>
                    <a:p>
                      <a:pPr lvl="0">
                        <a:spcBef>
                          <a:spcPts val="0"/>
                        </a:spcBef>
                        <a:buNone/>
                      </a:pPr>
                      <a:r>
                        <a:rPr b="1" lang="en">
                          <a:solidFill>
                            <a:srgbClr val="00FFFF"/>
                          </a:solidFill>
                        </a:rPr>
                        <a:t>Banner</a:t>
                      </a:r>
                    </a:p>
                  </a:txBody>
                  <a:tcPr marT="91425" marB="91425" marR="91425" marL="91425"/>
                </a:tc>
                <a:tc>
                  <a:txBody>
                    <a:bodyPr>
                      <a:noAutofit/>
                    </a:bodyPr>
                    <a:lstStyle/>
                    <a:p>
                      <a:pPr lvl="0">
                        <a:spcBef>
                          <a:spcPts val="0"/>
                        </a:spcBef>
                        <a:buNone/>
                      </a:pPr>
                      <a:r>
                        <a:rPr b="1" lang="en">
                          <a:solidFill>
                            <a:srgbClr val="00FFFF"/>
                          </a:solidFill>
                        </a:rPr>
                        <a:t>Promotions</a:t>
                      </a:r>
                    </a:p>
                  </a:txBody>
                  <a:tcPr marT="91425" marB="91425" marR="91425" marL="91425"/>
                </a:tc>
                <a:tc>
                  <a:txBody>
                    <a:bodyPr>
                      <a:noAutofit/>
                    </a:bodyPr>
                    <a:lstStyle/>
                    <a:p>
                      <a:pPr lvl="0">
                        <a:spcBef>
                          <a:spcPts val="0"/>
                        </a:spcBef>
                        <a:buNone/>
                      </a:pPr>
                      <a:r>
                        <a:rPr b="1" lang="en">
                          <a:solidFill>
                            <a:srgbClr val="00FFFF"/>
                          </a:solidFill>
                        </a:rPr>
                        <a:t>Ticket sales (A and B lunches)</a:t>
                      </a:r>
                    </a:p>
                  </a:txBody>
                  <a:tcPr marT="91425" marB="91425" marR="91425" marL="91425"/>
                </a:tc>
                <a:tc>
                  <a:txBody>
                    <a:bodyPr>
                      <a:noAutofit/>
                    </a:bodyPr>
                    <a:lstStyle/>
                    <a:p>
                      <a:pPr lvl="0">
                        <a:spcBef>
                          <a:spcPts val="0"/>
                        </a:spcBef>
                        <a:buNone/>
                      </a:pPr>
                      <a:r>
                        <a:rPr b="1" lang="en">
                          <a:solidFill>
                            <a:srgbClr val="00FFFF"/>
                          </a:solidFill>
                        </a:rPr>
                        <a:t>Extra Credit</a:t>
                      </a:r>
                    </a:p>
                  </a:txBody>
                  <a:tcPr marT="91425" marB="91425" marR="91425" marL="91425"/>
                </a:tc>
              </a:tr>
            </a:tbl>
          </a:graphicData>
        </a:graphic>
      </p:graphicFrame>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1" name="Shape 161"/>
        <p:cNvGrpSpPr/>
        <p:nvPr/>
      </p:nvGrpSpPr>
      <p:grpSpPr>
        <a:xfrm>
          <a:off x="0" y="0"/>
          <a:ext cx="0" cy="0"/>
          <a:chOff x="0" y="0"/>
          <a:chExt cx="0" cy="0"/>
        </a:xfrm>
      </p:grpSpPr>
      <p:sp>
        <p:nvSpPr>
          <p:cNvPr id="162" name="Shape 162"/>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Reminder of Twitter, Remind, and Website (Brandon)</a:t>
            </a:r>
          </a:p>
        </p:txBody>
      </p:sp>
      <p:sp>
        <p:nvSpPr>
          <p:cNvPr id="163" name="Shape 163"/>
          <p:cNvSpPr txBox="1"/>
          <p:nvPr>
            <p:ph idx="1" type="body"/>
          </p:nvPr>
        </p:nvSpPr>
        <p:spPr>
          <a:xfrm>
            <a:off x="245600" y="1135950"/>
            <a:ext cx="8520600" cy="3416400"/>
          </a:xfrm>
          <a:prstGeom prst="rect">
            <a:avLst/>
          </a:prstGeom>
        </p:spPr>
        <p:txBody>
          <a:bodyPr anchorCtr="0" anchor="t" bIns="91425" lIns="91425" rIns="91425" tIns="91425">
            <a:noAutofit/>
          </a:bodyPr>
          <a:lstStyle/>
          <a:p>
            <a:pPr lvl="0">
              <a:spcBef>
                <a:spcPts val="0"/>
              </a:spcBef>
              <a:buNone/>
            </a:pPr>
            <a:r>
              <a:t/>
            </a:r>
            <a:endParaRPr>
              <a:solidFill>
                <a:srgbClr val="000000"/>
              </a:solidFill>
            </a:endParaRPr>
          </a:p>
          <a:p>
            <a:pPr lvl="0">
              <a:spcBef>
                <a:spcPts val="0"/>
              </a:spcBef>
              <a:buNone/>
            </a:pPr>
            <a:r>
              <a:rPr lang="en">
                <a:solidFill>
                  <a:srgbClr val="000000"/>
                </a:solidFill>
              </a:rPr>
              <a:t>Twitter: @SHSPPCHS </a:t>
            </a:r>
            <a:r>
              <a:rPr lang="en" u="sng">
                <a:solidFill>
                  <a:schemeClr val="hlink"/>
                </a:solidFill>
                <a:hlinkClick r:id="rId3"/>
              </a:rPr>
              <a:t>https://twitter.com/shsppchs</a:t>
            </a:r>
          </a:p>
          <a:p>
            <a:pPr lvl="0">
              <a:spcBef>
                <a:spcPts val="0"/>
              </a:spcBef>
              <a:buNone/>
            </a:pPr>
            <a:r>
              <a:t/>
            </a:r>
            <a:endParaRPr>
              <a:solidFill>
                <a:srgbClr val="000000"/>
              </a:solidFill>
            </a:endParaRPr>
          </a:p>
          <a:p>
            <a:pPr lvl="0">
              <a:spcBef>
                <a:spcPts val="0"/>
              </a:spcBef>
              <a:buNone/>
            </a:pPr>
            <a:r>
              <a:rPr lang="en">
                <a:solidFill>
                  <a:srgbClr val="000000"/>
                </a:solidFill>
              </a:rPr>
              <a:t>SHS Website: </a:t>
            </a:r>
            <a:r>
              <a:rPr lang="en" u="sng">
                <a:solidFill>
                  <a:schemeClr val="hlink"/>
                </a:solidFill>
                <a:hlinkClick r:id="rId4"/>
              </a:rPr>
              <a:t>http://ppchs-shs.weebly.com/</a:t>
            </a:r>
          </a:p>
          <a:p>
            <a:pPr lvl="0">
              <a:spcBef>
                <a:spcPts val="0"/>
              </a:spcBef>
              <a:buNone/>
            </a:pPr>
            <a:r>
              <a:t/>
            </a:r>
            <a:endParaRPr>
              <a:solidFill>
                <a:srgbClr val="000000"/>
              </a:solidFill>
            </a:endParaRPr>
          </a:p>
          <a:p>
            <a:pPr lvl="0">
              <a:spcBef>
                <a:spcPts val="0"/>
              </a:spcBef>
              <a:buNone/>
            </a:pPr>
            <a:r>
              <a:rPr lang="en">
                <a:solidFill>
                  <a:srgbClr val="000000"/>
                </a:solidFill>
              </a:rPr>
              <a:t>Remind: Text @9fkcb7 to 81010</a:t>
            </a:r>
          </a:p>
        </p:txBody>
      </p:sp>
      <p:pic>
        <p:nvPicPr>
          <p:cNvPr id="164" name="Shape 164"/>
          <p:cNvPicPr preferRelativeResize="0"/>
          <p:nvPr/>
        </p:nvPicPr>
        <p:blipFill>
          <a:blip r:embed="rId5">
            <a:alphaModFix/>
          </a:blip>
          <a:stretch>
            <a:fillRect/>
          </a:stretch>
        </p:blipFill>
        <p:spPr>
          <a:xfrm>
            <a:off x="3661025" y="3476450"/>
            <a:ext cx="957725" cy="957725"/>
          </a:xfrm>
          <a:prstGeom prst="rect">
            <a:avLst/>
          </a:prstGeom>
          <a:noFill/>
          <a:ln>
            <a:noFill/>
          </a:ln>
        </p:spPr>
      </p:pic>
      <p:pic>
        <p:nvPicPr>
          <p:cNvPr id="165" name="Shape 165"/>
          <p:cNvPicPr preferRelativeResize="0"/>
          <p:nvPr/>
        </p:nvPicPr>
        <p:blipFill>
          <a:blip r:embed="rId6">
            <a:alphaModFix/>
          </a:blip>
          <a:stretch>
            <a:fillRect/>
          </a:stretch>
        </p:blipFill>
        <p:spPr>
          <a:xfrm>
            <a:off x="4756386" y="2296325"/>
            <a:ext cx="2422250" cy="1293049"/>
          </a:xfrm>
          <a:prstGeom prst="rect">
            <a:avLst/>
          </a:prstGeom>
          <a:noFill/>
          <a:ln>
            <a:noFill/>
          </a:ln>
        </p:spPr>
      </p:pic>
      <p:pic>
        <p:nvPicPr>
          <p:cNvPr id="166" name="Shape 166"/>
          <p:cNvPicPr preferRelativeResize="0"/>
          <p:nvPr/>
        </p:nvPicPr>
        <p:blipFill>
          <a:blip r:embed="rId7">
            <a:alphaModFix/>
          </a:blip>
          <a:stretch>
            <a:fillRect/>
          </a:stretch>
        </p:blipFill>
        <p:spPr>
          <a:xfrm>
            <a:off x="5779075" y="1531125"/>
            <a:ext cx="840575" cy="6811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0" name="Shape 170"/>
        <p:cNvGrpSpPr/>
        <p:nvPr/>
      </p:nvGrpSpPr>
      <p:grpSpPr>
        <a:xfrm>
          <a:off x="0" y="0"/>
          <a:ext cx="0" cy="0"/>
          <a:chOff x="0" y="0"/>
          <a:chExt cx="0" cy="0"/>
        </a:xfrm>
      </p:grpSpPr>
      <p:sp>
        <p:nvSpPr>
          <p:cNvPr id="171" name="Shape 171"/>
          <p:cNvSpPr txBox="1"/>
          <p:nvPr>
            <p:ph type="title"/>
          </p:nvPr>
        </p:nvSpPr>
        <p:spPr>
          <a:xfrm>
            <a:off x="489875" y="1658000"/>
            <a:ext cx="9742200" cy="572700"/>
          </a:xfrm>
          <a:prstGeom prst="rect">
            <a:avLst/>
          </a:prstGeom>
        </p:spPr>
        <p:txBody>
          <a:bodyPr anchorCtr="0" anchor="t" bIns="91425" lIns="91425" rIns="91425" tIns="91425">
            <a:noAutofit/>
          </a:bodyPr>
          <a:lstStyle/>
          <a:p>
            <a:pPr lvl="0">
              <a:spcBef>
                <a:spcPts val="0"/>
              </a:spcBef>
              <a:buNone/>
            </a:pPr>
            <a:r>
              <a:rPr b="1" lang="en" sz="6000">
                <a:solidFill>
                  <a:srgbClr val="C9C02C"/>
                </a:solidFill>
              </a:rPr>
              <a:t>NEXT MEETING: 9/20</a:t>
            </a:r>
            <a:r>
              <a:rPr lang="en">
                <a:solidFill>
                  <a:srgbClr val="C9C02C"/>
                </a:solidFill>
              </a:rPr>
              <a:t>       </a:t>
            </a:r>
          </a:p>
        </p:txBody>
      </p:sp>
      <p:sp>
        <p:nvSpPr>
          <p:cNvPr id="172" name="Shape 172"/>
          <p:cNvSpPr txBox="1"/>
          <p:nvPr>
            <p:ph idx="1" type="body"/>
          </p:nvPr>
        </p:nvSpPr>
        <p:spPr>
          <a:xfrm>
            <a:off x="0" y="3788375"/>
            <a:ext cx="8520600" cy="34164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Subject to change…..</a:t>
            </a:r>
          </a:p>
          <a:p>
            <a:pPr indent="-228600" lvl="0" marL="457200">
              <a:spcBef>
                <a:spcPts val="0"/>
              </a:spcBef>
              <a:buClr>
                <a:srgbClr val="000000"/>
              </a:buClr>
              <a:buChar char="-"/>
            </a:pPr>
            <a:r>
              <a:rPr lang="en">
                <a:solidFill>
                  <a:srgbClr val="000000"/>
                </a:solidFill>
              </a:rPr>
              <a:t>Every other week</a:t>
            </a: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6" name="Shape 176"/>
        <p:cNvGrpSpPr/>
        <p:nvPr/>
      </p:nvGrpSpPr>
      <p:grpSpPr>
        <a:xfrm>
          <a:off x="0" y="0"/>
          <a:ext cx="0" cy="0"/>
          <a:chOff x="0" y="0"/>
          <a:chExt cx="0" cy="0"/>
        </a:xfrm>
      </p:grpSpPr>
      <p:sp>
        <p:nvSpPr>
          <p:cNvPr id="177" name="Shape 17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¡Feliz Cumpleaños a…! (Nicole)</a:t>
            </a:r>
          </a:p>
        </p:txBody>
      </p:sp>
      <p:sp>
        <p:nvSpPr>
          <p:cNvPr id="178" name="Shape 178"/>
          <p:cNvSpPr txBox="1"/>
          <p:nvPr>
            <p:ph idx="1" type="body"/>
          </p:nvPr>
        </p:nvSpPr>
        <p:spPr>
          <a:xfrm>
            <a:off x="311700" y="1152475"/>
            <a:ext cx="8832300" cy="3990900"/>
          </a:xfrm>
          <a:prstGeom prst="rect">
            <a:avLst/>
          </a:prstGeom>
        </p:spPr>
        <p:txBody>
          <a:bodyPr anchorCtr="0" anchor="t" bIns="91425" lIns="91425" rIns="91425" tIns="91425">
            <a:noAutofit/>
          </a:bodyPr>
          <a:lstStyle/>
          <a:p>
            <a:pPr indent="-355600" lvl="0" marL="457200" rtl="0">
              <a:spcBef>
                <a:spcPts val="0"/>
              </a:spcBef>
              <a:buClr>
                <a:srgbClr val="000000"/>
              </a:buClr>
              <a:buSzPct val="100000"/>
            </a:pPr>
            <a:r>
              <a:rPr b="1" lang="en" sz="2000">
                <a:solidFill>
                  <a:srgbClr val="000000"/>
                </a:solidFill>
              </a:rPr>
              <a:t>Andrew Hamilton</a:t>
            </a:r>
            <a:r>
              <a:rPr lang="en" sz="2000">
                <a:solidFill>
                  <a:srgbClr val="000000"/>
                </a:solidFill>
              </a:rPr>
              <a:t> (Aug. 5th)</a:t>
            </a:r>
          </a:p>
          <a:p>
            <a:pPr indent="-355600" lvl="0" marL="457200" rtl="0">
              <a:spcBef>
                <a:spcPts val="0"/>
              </a:spcBef>
              <a:buClr>
                <a:srgbClr val="000000"/>
              </a:buClr>
              <a:buSzPct val="100000"/>
            </a:pPr>
            <a:r>
              <a:rPr b="1" lang="en" sz="2000">
                <a:solidFill>
                  <a:srgbClr val="000000"/>
                </a:solidFill>
              </a:rPr>
              <a:t>Ariann Zurita</a:t>
            </a:r>
            <a:r>
              <a:rPr lang="en" sz="2000">
                <a:solidFill>
                  <a:srgbClr val="000000"/>
                </a:solidFill>
              </a:rPr>
              <a:t> (Aug. 17th)</a:t>
            </a:r>
          </a:p>
          <a:p>
            <a:pPr indent="-355600" lvl="0" marL="457200" rtl="0">
              <a:spcBef>
                <a:spcPts val="0"/>
              </a:spcBef>
              <a:buClr>
                <a:srgbClr val="000000"/>
              </a:buClr>
              <a:buSzPct val="100000"/>
            </a:pPr>
            <a:r>
              <a:rPr b="1" lang="en" sz="2000">
                <a:solidFill>
                  <a:srgbClr val="000000"/>
                </a:solidFill>
              </a:rPr>
              <a:t>Cassandra Cortez</a:t>
            </a:r>
            <a:r>
              <a:rPr lang="en" sz="2000">
                <a:solidFill>
                  <a:srgbClr val="000000"/>
                </a:solidFill>
              </a:rPr>
              <a:t> (Aug. 29th)</a:t>
            </a:r>
          </a:p>
          <a:p>
            <a:pPr indent="-355600" lvl="0" marL="457200" rtl="0">
              <a:spcBef>
                <a:spcPts val="0"/>
              </a:spcBef>
              <a:buClr>
                <a:srgbClr val="000000"/>
              </a:buClr>
              <a:buSzPct val="100000"/>
            </a:pPr>
            <a:r>
              <a:rPr b="1" lang="en" sz="2000">
                <a:solidFill>
                  <a:srgbClr val="000000"/>
                </a:solidFill>
              </a:rPr>
              <a:t>Nicole Patrick</a:t>
            </a:r>
            <a:r>
              <a:rPr lang="en" sz="2000">
                <a:solidFill>
                  <a:srgbClr val="000000"/>
                </a:solidFill>
              </a:rPr>
              <a:t> (Sept. 2nd)</a:t>
            </a:r>
          </a:p>
          <a:p>
            <a:pPr indent="-355600" lvl="0" marL="457200" rtl="0">
              <a:spcBef>
                <a:spcPts val="0"/>
              </a:spcBef>
              <a:buClr>
                <a:srgbClr val="000000"/>
              </a:buClr>
              <a:buSzPct val="100000"/>
            </a:pPr>
            <a:r>
              <a:rPr b="1" lang="en" sz="2000">
                <a:solidFill>
                  <a:srgbClr val="000000"/>
                </a:solidFill>
              </a:rPr>
              <a:t>Juliana Quintero</a:t>
            </a:r>
            <a:r>
              <a:rPr lang="en" sz="2000">
                <a:solidFill>
                  <a:srgbClr val="000000"/>
                </a:solidFill>
              </a:rPr>
              <a:t> (Sept. 17th)</a:t>
            </a:r>
          </a:p>
          <a:p>
            <a:pPr indent="-355600" lvl="0" marL="457200" rtl="0">
              <a:spcBef>
                <a:spcPts val="0"/>
              </a:spcBef>
              <a:buClr>
                <a:srgbClr val="000000"/>
              </a:buClr>
              <a:buSzPct val="100000"/>
            </a:pPr>
            <a:r>
              <a:rPr b="1" lang="en" sz="2000">
                <a:solidFill>
                  <a:srgbClr val="000000"/>
                </a:solidFill>
              </a:rPr>
              <a:t>Karla Mendez</a:t>
            </a:r>
            <a:r>
              <a:rPr lang="en" sz="2000">
                <a:solidFill>
                  <a:srgbClr val="000000"/>
                </a:solidFill>
              </a:rPr>
              <a:t> (Sept. 17th)</a:t>
            </a:r>
          </a:p>
          <a:p>
            <a:pPr indent="-355600" lvl="0" marL="457200">
              <a:spcBef>
                <a:spcPts val="0"/>
              </a:spcBef>
              <a:buClr>
                <a:srgbClr val="000000"/>
              </a:buClr>
              <a:buSzPct val="100000"/>
            </a:pPr>
            <a:r>
              <a:rPr b="1" lang="en" sz="2000">
                <a:solidFill>
                  <a:srgbClr val="000000"/>
                </a:solidFill>
              </a:rPr>
              <a:t>Ana Colicchio</a:t>
            </a:r>
            <a:r>
              <a:rPr lang="en" sz="2000">
                <a:solidFill>
                  <a:srgbClr val="000000"/>
                </a:solidFill>
              </a:rPr>
              <a:t> (Sept. 22nd)</a:t>
            </a:r>
          </a:p>
        </p:txBody>
      </p:sp>
      <p:sp>
        <p:nvSpPr>
          <p:cNvPr descr="Musica Caliente : Orquesta Tabaco Y Ron _   http://www.tabacoyron.dimelorecords.com/ _  http://www.myspace.com/tabacoyron _   Imágenes &amp; animaciones : _ gifnet.com _   Disfrutan !!! ;)" id="179" name="Shape 179" title="Feliz cumpleaños &amp; Happy birthday Salseando, by Tabaco y Ron">
            <a:hlinkClick r:id="rId3"/>
          </p:cNvPr>
          <p:cNvSpPr/>
          <p:nvPr/>
        </p:nvSpPr>
        <p:spPr>
          <a:xfrm>
            <a:off x="4592100" y="1265025"/>
            <a:ext cx="4240200" cy="3180150"/>
          </a:xfrm>
          <a:prstGeom prst="rect">
            <a:avLst/>
          </a:prstGeom>
          <a:blipFill>
            <a:blip r:embed="rId4">
              <a:alphaModFix/>
            </a:blip>
            <a:stretch>
              <a:fillRect/>
            </a:stretch>
          </a:blipFill>
          <a:ln>
            <a:noFill/>
          </a:ln>
        </p:spPr>
      </p:sp>
      <p:pic>
        <p:nvPicPr>
          <p:cNvPr descr="Felices 20!" id="180" name="Shape 180"/>
          <p:cNvPicPr preferRelativeResize="0"/>
          <p:nvPr/>
        </p:nvPicPr>
        <p:blipFill>
          <a:blip r:embed="rId5">
            <a:alphaModFix/>
          </a:blip>
          <a:stretch>
            <a:fillRect/>
          </a:stretch>
        </p:blipFill>
        <p:spPr>
          <a:xfrm>
            <a:off x="1569850" y="3637749"/>
            <a:ext cx="1660325" cy="144935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177"/>
                                        </p:tgtEl>
                                        <p:attrNameLst>
                                          <p:attrName>style.visibility</p:attrName>
                                        </p:attrNameLst>
                                      </p:cBhvr>
                                      <p:to>
                                        <p:strVal val="visible"/>
                                      </p:to>
                                    </p:set>
                                    <p:animEffect filter="fade" transition="in">
                                      <p:cBhvr>
                                        <p:cTn dur="1000"/>
                                        <p:tgtEl>
                                          <p:spTgt spid="177"/>
                                        </p:tgtEl>
                                      </p:cBhvr>
                                    </p:animEffect>
                                  </p:childTnLst>
                                </p:cTn>
                              </p:par>
                              <p:par>
                                <p:cTn fill="hold" nodeType="withEffect" presetClass="entr" presetID="10" presetSubtype="0">
                                  <p:stCondLst>
                                    <p:cond delay="0"/>
                                  </p:stCondLst>
                                  <p:childTnLst>
                                    <p:set>
                                      <p:cBhvr>
                                        <p:cTn dur="1" fill="hold">
                                          <p:stCondLst>
                                            <p:cond delay="0"/>
                                          </p:stCondLst>
                                        </p:cTn>
                                        <p:tgtEl>
                                          <p:spTgt spid="178"/>
                                        </p:tgtEl>
                                        <p:attrNameLst>
                                          <p:attrName>style.visibility</p:attrName>
                                        </p:attrNameLst>
                                      </p:cBhvr>
                                      <p:to>
                                        <p:strVal val="visible"/>
                                      </p:to>
                                    </p:set>
                                    <p:animEffect filter="fade" transition="in">
                                      <p:cBhvr>
                                        <p:cTn dur="1000"/>
                                        <p:tgtEl>
                                          <p:spTgt spid="178"/>
                                        </p:tgtEl>
                                      </p:cBhvr>
                                    </p:animEffect>
                                  </p:childTnLst>
                                </p:cTn>
                              </p:par>
                              <p:par>
                                <p:cTn fill="hold" nodeType="with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0" name="Shape 60"/>
        <p:cNvGrpSpPr/>
        <p:nvPr/>
      </p:nvGrpSpPr>
      <p:grpSpPr>
        <a:xfrm>
          <a:off x="0" y="0"/>
          <a:ext cx="0" cy="0"/>
          <a:chOff x="0" y="0"/>
          <a:chExt cx="0" cy="0"/>
        </a:xfrm>
      </p:grpSpPr>
      <p:sp>
        <p:nvSpPr>
          <p:cNvPr id="61" name="Shape 6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3600">
                <a:solidFill>
                  <a:srgbClr val="C9C02C"/>
                </a:solidFill>
              </a:rPr>
              <a:t>Our Mission Statement</a:t>
            </a:r>
          </a:p>
        </p:txBody>
      </p:sp>
      <p:sp>
        <p:nvSpPr>
          <p:cNvPr id="62" name="Shape 62"/>
          <p:cNvSpPr txBox="1"/>
          <p:nvPr>
            <p:ph idx="1" type="body"/>
          </p:nvPr>
        </p:nvSpPr>
        <p:spPr>
          <a:xfrm>
            <a:off x="0" y="1490700"/>
            <a:ext cx="9144000" cy="3652800"/>
          </a:xfrm>
          <a:prstGeom prst="rect">
            <a:avLst/>
          </a:prstGeom>
        </p:spPr>
        <p:txBody>
          <a:bodyPr anchorCtr="0" anchor="t" bIns="91425" lIns="91425" rIns="91425" tIns="91425">
            <a:noAutofit/>
          </a:bodyPr>
          <a:lstStyle/>
          <a:p>
            <a:pPr lvl="0">
              <a:spcBef>
                <a:spcPts val="0"/>
              </a:spcBef>
              <a:buNone/>
            </a:pPr>
            <a:r>
              <a:rPr lang="en" sz="2400">
                <a:solidFill>
                  <a:schemeClr val="dk1"/>
                </a:solidFill>
              </a:rPr>
              <a:t>“ </a:t>
            </a:r>
            <a:r>
              <a:rPr lang="en" sz="2400">
                <a:solidFill>
                  <a:srgbClr val="222222"/>
                </a:solidFill>
              </a:rPr>
              <a:t>The Spanish honor society is an academic organization with the goal of recognizing high school excellence in the Spanish language and offers members the opportunity to give back to their Latin American community.</a:t>
            </a:r>
            <a:r>
              <a:rPr lang="en">
                <a:solidFill>
                  <a:schemeClr val="dk1"/>
                </a:solidFill>
              </a:rPr>
              <a:t>”          </a:t>
            </a:r>
          </a:p>
        </p:txBody>
      </p:sp>
    </p:spTree>
  </p:cSld>
  <p:clrMapOvr>
    <a:masterClrMapping/>
  </p:clrMapOvr>
  <p:transition spd="slow">
    <p:fade/>
  </p:transition>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sz="4800">
                <a:solidFill>
                  <a:srgbClr val="C9C02C"/>
                </a:solidFill>
              </a:rPr>
              <a:t>Gracias por venir :)</a:t>
            </a:r>
          </a:p>
        </p:txBody>
      </p:sp>
    </p:spTree>
  </p:cSld>
  <p:clrMapOvr>
    <a:masterClrMapping/>
  </p:clrMapOvr>
  <mc:AlternateContent>
    <mc:Choice Requires="p14">
      <p:transition spd="slow">
        <p14:prism dir="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6" name="Shape 66"/>
        <p:cNvGrpSpPr/>
        <p:nvPr/>
      </p:nvGrpSpPr>
      <p:grpSpPr>
        <a:xfrm>
          <a:off x="0" y="0"/>
          <a:ext cx="0" cy="0"/>
          <a:chOff x="0" y="0"/>
          <a:chExt cx="0" cy="0"/>
        </a:xfrm>
      </p:grpSpPr>
      <p:sp>
        <p:nvSpPr>
          <p:cNvPr id="67" name="Shape 6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b="1" lang="en">
                <a:solidFill>
                  <a:srgbClr val="C9C02C"/>
                </a:solidFill>
              </a:rPr>
              <a:t>Introduction of the board members:</a:t>
            </a:r>
          </a:p>
        </p:txBody>
      </p:sp>
      <p:sp>
        <p:nvSpPr>
          <p:cNvPr id="68" name="Shape 68"/>
          <p:cNvSpPr txBox="1"/>
          <p:nvPr>
            <p:ph idx="1" type="body"/>
          </p:nvPr>
        </p:nvSpPr>
        <p:spPr>
          <a:xfrm>
            <a:off x="0" y="1152475"/>
            <a:ext cx="9144000" cy="3990900"/>
          </a:xfrm>
          <a:prstGeom prst="rect">
            <a:avLst/>
          </a:prstGeom>
        </p:spPr>
        <p:txBody>
          <a:bodyPr anchorCtr="0" anchor="t" bIns="91425" lIns="91425" rIns="91425" tIns="91425">
            <a:noAutofit/>
          </a:bodyPr>
          <a:lstStyle/>
          <a:p>
            <a:pPr indent="-228600" lvl="0" marL="457200" rtl="0">
              <a:lnSpc>
                <a:spcPct val="200000"/>
              </a:lnSpc>
              <a:spcBef>
                <a:spcPts val="0"/>
              </a:spcBef>
              <a:spcAft>
                <a:spcPts val="0"/>
              </a:spcAft>
              <a:buClr>
                <a:schemeClr val="dk1"/>
              </a:buClr>
              <a:buChar char="❏"/>
            </a:pPr>
            <a:r>
              <a:rPr lang="en">
                <a:solidFill>
                  <a:schemeClr val="dk1"/>
                </a:solidFill>
              </a:rPr>
              <a:t>Ana Colicchio (President)</a:t>
            </a:r>
          </a:p>
          <a:p>
            <a:pPr indent="-228600" lvl="0" marL="457200" rtl="0">
              <a:lnSpc>
                <a:spcPct val="200000"/>
              </a:lnSpc>
              <a:spcBef>
                <a:spcPts val="0"/>
              </a:spcBef>
              <a:spcAft>
                <a:spcPts val="0"/>
              </a:spcAft>
              <a:buClr>
                <a:schemeClr val="dk1"/>
              </a:buClr>
              <a:buChar char="❏"/>
            </a:pPr>
            <a:r>
              <a:rPr lang="en">
                <a:solidFill>
                  <a:schemeClr val="dk1"/>
                </a:solidFill>
              </a:rPr>
              <a:t>Aaron Ferrer (Vice President)</a:t>
            </a:r>
          </a:p>
          <a:p>
            <a:pPr indent="-228600" lvl="0" marL="457200" rtl="0">
              <a:lnSpc>
                <a:spcPct val="200000"/>
              </a:lnSpc>
              <a:spcBef>
                <a:spcPts val="0"/>
              </a:spcBef>
              <a:spcAft>
                <a:spcPts val="0"/>
              </a:spcAft>
              <a:buClr>
                <a:schemeClr val="dk1"/>
              </a:buClr>
              <a:buChar char="❏"/>
            </a:pPr>
            <a:r>
              <a:rPr lang="en">
                <a:solidFill>
                  <a:schemeClr val="dk1"/>
                </a:solidFill>
              </a:rPr>
              <a:t>Karla Mendez (Treasurer)</a:t>
            </a:r>
          </a:p>
          <a:p>
            <a:pPr indent="-228600" lvl="0" marL="457200" rtl="0">
              <a:lnSpc>
                <a:spcPct val="200000"/>
              </a:lnSpc>
              <a:spcBef>
                <a:spcPts val="0"/>
              </a:spcBef>
              <a:spcAft>
                <a:spcPts val="0"/>
              </a:spcAft>
              <a:buClr>
                <a:schemeClr val="dk1"/>
              </a:buClr>
              <a:buChar char="❏"/>
            </a:pPr>
            <a:r>
              <a:rPr lang="en">
                <a:solidFill>
                  <a:schemeClr val="dk1"/>
                </a:solidFill>
              </a:rPr>
              <a:t>Nicole Patrick (Secretary of Members and Service)</a:t>
            </a:r>
          </a:p>
          <a:p>
            <a:pPr indent="-228600" lvl="0" marL="457200" rtl="0">
              <a:lnSpc>
                <a:spcPct val="200000"/>
              </a:lnSpc>
              <a:spcBef>
                <a:spcPts val="0"/>
              </a:spcBef>
              <a:spcAft>
                <a:spcPts val="0"/>
              </a:spcAft>
              <a:buClr>
                <a:schemeClr val="dk1"/>
              </a:buClr>
              <a:buChar char="❏"/>
            </a:pPr>
            <a:r>
              <a:rPr lang="en">
                <a:solidFill>
                  <a:schemeClr val="dk1"/>
                </a:solidFill>
              </a:rPr>
              <a:t>Andrea Tholenaar (Secretary of Events and Fundraising)</a:t>
            </a:r>
          </a:p>
          <a:p>
            <a:pPr indent="-228600" lvl="0" marL="457200">
              <a:lnSpc>
                <a:spcPct val="200000"/>
              </a:lnSpc>
              <a:spcBef>
                <a:spcPts val="0"/>
              </a:spcBef>
              <a:spcAft>
                <a:spcPts val="0"/>
              </a:spcAft>
              <a:buClr>
                <a:schemeClr val="dk1"/>
              </a:buClr>
              <a:buChar char="❏"/>
            </a:pPr>
            <a:r>
              <a:rPr lang="en">
                <a:solidFill>
                  <a:schemeClr val="dk1"/>
                </a:solidFill>
              </a:rPr>
              <a:t>Brandon Regalado (Historian/PR) </a:t>
            </a:r>
          </a:p>
          <a:p>
            <a:pPr lvl="0">
              <a:spcBef>
                <a:spcPts val="0"/>
              </a:spcBef>
              <a:buNone/>
            </a:pPr>
            <a:r>
              <a:t/>
            </a:r>
            <a:endParaRPr>
              <a:solidFill>
                <a:srgbClr val="000000"/>
              </a:solidFill>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2" name="Shape 72"/>
        <p:cNvGrpSpPr/>
        <p:nvPr/>
      </p:nvGrpSpPr>
      <p:grpSpPr>
        <a:xfrm>
          <a:off x="0" y="0"/>
          <a:ext cx="0" cy="0"/>
          <a:chOff x="0" y="0"/>
          <a:chExt cx="0" cy="0"/>
        </a:xfrm>
      </p:grpSpPr>
      <p:sp>
        <p:nvSpPr>
          <p:cNvPr id="73" name="Shape 73"/>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What We Are Expecting of our Members</a:t>
            </a:r>
          </a:p>
        </p:txBody>
      </p:sp>
      <p:sp>
        <p:nvSpPr>
          <p:cNvPr id="74" name="Shape 74"/>
          <p:cNvSpPr txBox="1"/>
          <p:nvPr>
            <p:ph idx="1" type="body"/>
          </p:nvPr>
        </p:nvSpPr>
        <p:spPr>
          <a:xfrm>
            <a:off x="0" y="1152475"/>
            <a:ext cx="9144000" cy="3990900"/>
          </a:xfrm>
          <a:prstGeom prst="rect">
            <a:avLst/>
          </a:prstGeom>
        </p:spPr>
        <p:txBody>
          <a:bodyPr anchorCtr="0" anchor="t" bIns="91425" lIns="91425" rIns="91425" tIns="91425">
            <a:noAutofit/>
          </a:bodyPr>
          <a:lstStyle/>
          <a:p>
            <a:pPr indent="-228600" lvl="0" marL="457200" rtl="0">
              <a:spcBef>
                <a:spcPts val="0"/>
              </a:spcBef>
              <a:buClr>
                <a:srgbClr val="000000"/>
              </a:buClr>
              <a:buChar char="❏"/>
            </a:pPr>
            <a:r>
              <a:rPr lang="en">
                <a:solidFill>
                  <a:srgbClr val="000000"/>
                </a:solidFill>
              </a:rPr>
              <a:t>Commitment to SHS</a:t>
            </a:r>
          </a:p>
          <a:p>
            <a:pPr indent="-228600" lvl="0" marL="457200" rtl="0">
              <a:spcBef>
                <a:spcPts val="0"/>
              </a:spcBef>
              <a:buClr>
                <a:srgbClr val="000000"/>
              </a:buClr>
              <a:buChar char="❏"/>
            </a:pPr>
            <a:r>
              <a:rPr lang="en">
                <a:solidFill>
                  <a:srgbClr val="000000"/>
                </a:solidFill>
              </a:rPr>
              <a:t>Seeing dedication </a:t>
            </a:r>
          </a:p>
          <a:p>
            <a:pPr indent="-228600" lvl="0" marL="457200" rtl="0">
              <a:spcBef>
                <a:spcPts val="0"/>
              </a:spcBef>
              <a:buClr>
                <a:srgbClr val="000000"/>
              </a:buClr>
              <a:buChar char="❏"/>
            </a:pPr>
            <a:r>
              <a:rPr lang="en">
                <a:solidFill>
                  <a:srgbClr val="000000"/>
                </a:solidFill>
              </a:rPr>
              <a:t>Meeting deadlines</a:t>
            </a:r>
          </a:p>
          <a:p>
            <a:pPr indent="-228600" lvl="0" marL="457200">
              <a:lnSpc>
                <a:spcPct val="200000"/>
              </a:lnSpc>
              <a:spcBef>
                <a:spcPts val="0"/>
              </a:spcBef>
              <a:buClr>
                <a:srgbClr val="000000"/>
              </a:buClr>
              <a:buChar char="❏"/>
            </a:pPr>
            <a:r>
              <a:rPr lang="en">
                <a:solidFill>
                  <a:srgbClr val="000000"/>
                </a:solidFill>
              </a:rPr>
              <a:t>Attending every meeting </a:t>
            </a: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rgbClr val="CD1A08"/>
        </a:solidFill>
      </p:bgPr>
    </p:bg>
    <p:spTree>
      <p:nvGrpSpPr>
        <p:cNvPr id="78" name="Shape 78"/>
        <p:cNvGrpSpPr/>
        <p:nvPr/>
      </p:nvGrpSpPr>
      <p:grpSpPr>
        <a:xfrm>
          <a:off x="0" y="0"/>
          <a:ext cx="0" cy="0"/>
          <a:chOff x="0" y="0"/>
          <a:chExt cx="0" cy="0"/>
        </a:xfrm>
      </p:grpSpPr>
      <p:sp>
        <p:nvSpPr>
          <p:cNvPr id="79" name="Shape 79"/>
          <p:cNvSpPr/>
          <p:nvPr/>
        </p:nvSpPr>
        <p:spPr>
          <a:xfrm>
            <a:off x="7180625" y="163175"/>
            <a:ext cx="1515600" cy="1523100"/>
          </a:xfrm>
          <a:prstGeom prst="rect">
            <a:avLst/>
          </a:prstGeom>
          <a:solidFill>
            <a:schemeClr val="lt2"/>
          </a:solidFill>
          <a:ln cap="flat" cmpd="sng" w="9525">
            <a:solidFill>
              <a:schemeClr val="dk2"/>
            </a:solidFill>
            <a:prstDash val="solid"/>
            <a:round/>
            <a:headEnd len="med" w="med" type="none"/>
            <a:tailEnd len="med" w="med" type="none"/>
          </a:ln>
        </p:spPr>
        <p:txBody>
          <a:bodyPr anchorCtr="0" anchor="ctr" bIns="91425" lIns="91425" rIns="91425" tIns="91425">
            <a:noAutofit/>
          </a:bodyPr>
          <a:lstStyle/>
          <a:p>
            <a:pPr lvl="0">
              <a:spcBef>
                <a:spcPts val="0"/>
              </a:spcBef>
              <a:buNone/>
            </a:pPr>
            <a:r>
              <a:t/>
            </a:r>
            <a:endParaRPr/>
          </a:p>
        </p:txBody>
      </p:sp>
      <p:sp>
        <p:nvSpPr>
          <p:cNvPr id="80" name="Shape 8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Member Requirements (Nicole)</a:t>
            </a:r>
          </a:p>
        </p:txBody>
      </p:sp>
      <p:sp>
        <p:nvSpPr>
          <p:cNvPr id="81" name="Shape 81"/>
          <p:cNvSpPr txBox="1"/>
          <p:nvPr>
            <p:ph idx="1" type="body"/>
          </p:nvPr>
        </p:nvSpPr>
        <p:spPr>
          <a:xfrm>
            <a:off x="350" y="1152475"/>
            <a:ext cx="9144000" cy="3990900"/>
          </a:xfrm>
          <a:prstGeom prst="rect">
            <a:avLst/>
          </a:prstGeom>
        </p:spPr>
        <p:txBody>
          <a:bodyPr anchorCtr="0" anchor="t" bIns="91425" lIns="91425" rIns="91425" tIns="91425">
            <a:noAutofit/>
          </a:bodyPr>
          <a:lstStyle/>
          <a:p>
            <a:pPr indent="-228600" lvl="0" marL="457200" rtl="0" algn="just">
              <a:spcBef>
                <a:spcPts val="0"/>
              </a:spcBef>
              <a:buClr>
                <a:srgbClr val="000000"/>
              </a:buClr>
            </a:pPr>
            <a:r>
              <a:rPr lang="en">
                <a:solidFill>
                  <a:srgbClr val="000000"/>
                </a:solidFill>
              </a:rPr>
              <a:t>Member dues: $25 (includes membership fee and t-shirt)</a:t>
            </a:r>
          </a:p>
          <a:p>
            <a:pPr indent="-228600" lvl="1" marL="914400" rtl="0" algn="just">
              <a:spcBef>
                <a:spcPts val="0"/>
              </a:spcBef>
              <a:buClr>
                <a:srgbClr val="000000"/>
              </a:buClr>
            </a:pPr>
            <a:r>
              <a:rPr lang="en">
                <a:solidFill>
                  <a:srgbClr val="000000"/>
                </a:solidFill>
              </a:rPr>
              <a:t>Due to Karla Mendez the </a:t>
            </a:r>
            <a:r>
              <a:rPr b="1" lang="en">
                <a:solidFill>
                  <a:srgbClr val="000000"/>
                </a:solidFill>
              </a:rPr>
              <a:t>next meeting (9/20)</a:t>
            </a:r>
          </a:p>
          <a:p>
            <a:pPr indent="-228600" lvl="0" marL="457200" rtl="0" algn="just">
              <a:spcBef>
                <a:spcPts val="0"/>
              </a:spcBef>
              <a:buClr>
                <a:srgbClr val="000000"/>
              </a:buClr>
            </a:pPr>
            <a:r>
              <a:rPr lang="en">
                <a:solidFill>
                  <a:srgbClr val="000000"/>
                </a:solidFill>
              </a:rPr>
              <a:t>Each member must complete an Individual Service Project (info on upcoming slide)</a:t>
            </a:r>
          </a:p>
          <a:p>
            <a:pPr indent="-228600" lvl="0" marL="457200" rtl="0" algn="just">
              <a:spcBef>
                <a:spcPts val="0"/>
              </a:spcBef>
              <a:buClr>
                <a:srgbClr val="000000"/>
              </a:buClr>
            </a:pPr>
            <a:r>
              <a:rPr lang="en">
                <a:solidFill>
                  <a:srgbClr val="000000"/>
                </a:solidFill>
              </a:rPr>
              <a:t>Must earn at least 30 volunteer hours with SHS by the end of the year</a:t>
            </a:r>
          </a:p>
          <a:p>
            <a:pPr indent="-228600" lvl="0" marL="457200" rtl="0" algn="just">
              <a:spcBef>
                <a:spcPts val="0"/>
              </a:spcBef>
              <a:buClr>
                <a:srgbClr val="000000"/>
              </a:buClr>
            </a:pPr>
            <a:r>
              <a:rPr lang="en">
                <a:solidFill>
                  <a:srgbClr val="000000"/>
                </a:solidFill>
              </a:rPr>
              <a:t>Absences Policy:</a:t>
            </a:r>
          </a:p>
          <a:p>
            <a:pPr indent="-228600" lvl="1" marL="914400" rtl="0" algn="just">
              <a:spcBef>
                <a:spcPts val="0"/>
              </a:spcBef>
              <a:buClr>
                <a:srgbClr val="000000"/>
              </a:buClr>
            </a:pPr>
            <a:r>
              <a:rPr lang="en">
                <a:solidFill>
                  <a:srgbClr val="000000"/>
                </a:solidFill>
              </a:rPr>
              <a:t>Unexcused Absences:</a:t>
            </a:r>
          </a:p>
          <a:p>
            <a:pPr indent="-228600" lvl="2" marL="1371600" rtl="0" algn="just">
              <a:spcBef>
                <a:spcPts val="0"/>
              </a:spcBef>
              <a:buClr>
                <a:srgbClr val="000000"/>
              </a:buClr>
            </a:pPr>
            <a:r>
              <a:rPr lang="en">
                <a:solidFill>
                  <a:srgbClr val="000000"/>
                </a:solidFill>
              </a:rPr>
              <a:t>3 is the maximum; 4 = removal from SHS</a:t>
            </a:r>
          </a:p>
          <a:p>
            <a:pPr indent="-228600" lvl="1" marL="914400" rtl="0" algn="just">
              <a:spcBef>
                <a:spcPts val="0"/>
              </a:spcBef>
              <a:buClr>
                <a:srgbClr val="000000"/>
              </a:buClr>
            </a:pPr>
            <a:r>
              <a:rPr lang="en">
                <a:solidFill>
                  <a:srgbClr val="000000"/>
                </a:solidFill>
              </a:rPr>
              <a:t>Excused Absences:</a:t>
            </a:r>
          </a:p>
          <a:p>
            <a:pPr indent="-228600" lvl="2" marL="1371600" rtl="0" algn="just">
              <a:spcBef>
                <a:spcPts val="0"/>
              </a:spcBef>
              <a:buClr>
                <a:srgbClr val="000000"/>
              </a:buClr>
            </a:pPr>
            <a:r>
              <a:rPr lang="en">
                <a:solidFill>
                  <a:srgbClr val="000000"/>
                </a:solidFill>
              </a:rPr>
              <a:t>Must give at least a 2 day notice of absence before event in addition to having another member to cover your shift. If not given at least 2 days prior with another member to take your place, it will be regarded as an unexcused absence</a:t>
            </a:r>
          </a:p>
          <a:p>
            <a:pPr indent="-228600" lvl="2" marL="1371600" algn="just">
              <a:spcBef>
                <a:spcPts val="0"/>
              </a:spcBef>
              <a:buClr>
                <a:srgbClr val="000000"/>
              </a:buClr>
            </a:pPr>
            <a:r>
              <a:rPr lang="en">
                <a:solidFill>
                  <a:srgbClr val="000000"/>
                </a:solidFill>
              </a:rPr>
              <a:t>2 excused absences = 1 unexcused absences</a:t>
            </a:r>
          </a:p>
        </p:txBody>
      </p:sp>
      <p:pic>
        <p:nvPicPr>
          <p:cNvPr descr="Spanish-National-Honor-Society-400x402.png" id="82" name="Shape 82"/>
          <p:cNvPicPr preferRelativeResize="0"/>
          <p:nvPr/>
        </p:nvPicPr>
        <p:blipFill>
          <a:blip r:embed="rId3">
            <a:alphaModFix/>
          </a:blip>
          <a:stretch>
            <a:fillRect/>
          </a:stretch>
        </p:blipFill>
        <p:spPr>
          <a:xfrm>
            <a:off x="7192875" y="175450"/>
            <a:ext cx="1491097" cy="1498550"/>
          </a:xfrm>
          <a:prstGeom prst="rect">
            <a:avLst/>
          </a:prstGeom>
          <a:noFill/>
          <a:ln>
            <a:noFill/>
          </a:ln>
        </p:spPr>
      </p:pic>
    </p:spTree>
  </p:cSld>
  <p:clrMapOvr>
    <a:masterClrMapping/>
  </p:clrMapOvr>
  <p:transition spd="slow">
    <p:push dir="r"/>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10" presetSubtype="0">
                                  <p:stCondLst>
                                    <p:cond delay="0"/>
                                  </p:stCondLst>
                                  <p:childTnLst>
                                    <p:set>
                                      <p:cBhvr>
                                        <p:cTn dur="1" fill="hold">
                                          <p:stCondLst>
                                            <p:cond delay="0"/>
                                          </p:stCondLst>
                                        </p:cTn>
                                        <p:tgtEl>
                                          <p:spTgt spid="80"/>
                                        </p:tgtEl>
                                        <p:attrNameLst>
                                          <p:attrName>style.visibility</p:attrName>
                                        </p:attrNameLst>
                                      </p:cBhvr>
                                      <p:to>
                                        <p:strVal val="visible"/>
                                      </p:to>
                                    </p:set>
                                    <p:animEffect filter="fade" transition="in">
                                      <p:cBhvr>
                                        <p:cTn dur="1000"/>
                                        <p:tgtEl>
                                          <p:spTgt spid="80"/>
                                        </p:tgtEl>
                                      </p:cBhvr>
                                    </p:animEffect>
                                  </p:childTnLst>
                                </p:cTn>
                              </p:par>
                              <p:par>
                                <p:cTn fill="hold" nodeType="withEffect" presetClass="entr" presetID="10" presetSubtype="0">
                                  <p:stCondLst>
                                    <p:cond delay="0"/>
                                  </p:stCondLst>
                                  <p:childTnLst>
                                    <p:set>
                                      <p:cBhvr>
                                        <p:cTn dur="1" fill="hold">
                                          <p:stCondLst>
                                            <p:cond delay="0"/>
                                          </p:stCondLst>
                                        </p:cTn>
                                        <p:tgtEl>
                                          <p:spTgt spid="81"/>
                                        </p:tgtEl>
                                        <p:attrNameLst>
                                          <p:attrName>style.visibility</p:attrName>
                                        </p:attrNameLst>
                                      </p:cBhvr>
                                      <p:to>
                                        <p:strVal val="visible"/>
                                      </p:to>
                                    </p:set>
                                    <p:animEffect filter="fade" transition="in">
                                      <p:cBhvr>
                                        <p:cTn dur="1000"/>
                                        <p:tgtEl>
                                          <p:spTgt spid="81"/>
                                        </p:tgtEl>
                                      </p:cBhvr>
                                    </p:animEffect>
                                  </p:childTnLst>
                                </p:cTn>
                              </p:par>
                              <p:par>
                                <p:cTn fill="hold" nodeType="with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par>
                                <p:cTn fill="hold" nodeType="withEffect" presetClass="entr" presetID="10" presetSubtype="0">
                                  <p:stCondLst>
                                    <p:cond delay="0"/>
                                  </p:stCondLst>
                                  <p:childTnLst>
                                    <p:set>
                                      <p:cBhvr>
                                        <p:cTn dur="1" fill="hold">
                                          <p:stCondLst>
                                            <p:cond delay="0"/>
                                          </p:stCondLst>
                                        </p:cTn>
                                        <p:tgtEl>
                                          <p:spTgt spid="79"/>
                                        </p:tgtEl>
                                        <p:attrNameLst>
                                          <p:attrName>style.visibility</p:attrName>
                                        </p:attrNameLst>
                                      </p:cBhvr>
                                      <p:to>
                                        <p:strVal val="visible"/>
                                      </p:to>
                                    </p:set>
                                    <p:animEffect filter="fade" transition="in">
                                      <p:cBhvr>
                                        <p:cTn dur="1000"/>
                                        <p:tgtEl>
                                          <p:spTgt spid="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6" name="Shape 86"/>
        <p:cNvGrpSpPr/>
        <p:nvPr/>
      </p:nvGrpSpPr>
      <p:grpSpPr>
        <a:xfrm>
          <a:off x="0" y="0"/>
          <a:ext cx="0" cy="0"/>
          <a:chOff x="0" y="0"/>
          <a:chExt cx="0" cy="0"/>
        </a:xfrm>
      </p:grpSpPr>
      <p:sp>
        <p:nvSpPr>
          <p:cNvPr id="87" name="Shape 87"/>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Description of Service Plan (Nicole)</a:t>
            </a:r>
          </a:p>
        </p:txBody>
      </p:sp>
      <p:sp>
        <p:nvSpPr>
          <p:cNvPr id="88" name="Shape 88"/>
          <p:cNvSpPr txBox="1"/>
          <p:nvPr>
            <p:ph idx="1" type="body"/>
          </p:nvPr>
        </p:nvSpPr>
        <p:spPr>
          <a:xfrm>
            <a:off x="0" y="1152475"/>
            <a:ext cx="9144000" cy="3990900"/>
          </a:xfrm>
          <a:prstGeom prst="rect">
            <a:avLst/>
          </a:prstGeom>
        </p:spPr>
        <p:txBody>
          <a:bodyPr anchorCtr="0" anchor="t" bIns="91425" lIns="91425" rIns="91425" tIns="91425">
            <a:noAutofit/>
          </a:bodyPr>
          <a:lstStyle/>
          <a:p>
            <a:pPr indent="-228600" lvl="0" marL="457200" rtl="0" algn="just">
              <a:spcBef>
                <a:spcPts val="0"/>
              </a:spcBef>
              <a:buClr>
                <a:srgbClr val="000000"/>
              </a:buClr>
            </a:pPr>
            <a:r>
              <a:rPr lang="en">
                <a:solidFill>
                  <a:srgbClr val="000000"/>
                </a:solidFill>
              </a:rPr>
              <a:t>Stuffed Animal Drive for PPPD</a:t>
            </a:r>
          </a:p>
          <a:p>
            <a:pPr indent="-228600" lvl="1" marL="914400" rtl="0" algn="just">
              <a:spcBef>
                <a:spcPts val="0"/>
              </a:spcBef>
              <a:buClr>
                <a:srgbClr val="000000"/>
              </a:buClr>
            </a:pPr>
            <a:r>
              <a:rPr lang="en">
                <a:solidFill>
                  <a:srgbClr val="000000"/>
                </a:solidFill>
              </a:rPr>
              <a:t>Stuffed animals are given to children at crime scenes/accidents to calm them.</a:t>
            </a:r>
          </a:p>
          <a:p>
            <a:pPr indent="-228600" lvl="1" marL="914400" rtl="0" algn="just">
              <a:spcBef>
                <a:spcPts val="0"/>
              </a:spcBef>
              <a:buClr>
                <a:srgbClr val="000000"/>
              </a:buClr>
            </a:pPr>
            <a:r>
              <a:rPr lang="en">
                <a:solidFill>
                  <a:srgbClr val="000000"/>
                </a:solidFill>
              </a:rPr>
              <a:t>We will be collecting stuffed animals from </a:t>
            </a:r>
            <a:r>
              <a:rPr b="1" lang="en">
                <a:solidFill>
                  <a:srgbClr val="000000"/>
                </a:solidFill>
              </a:rPr>
              <a:t>Sept 19th-Oct 6th</a:t>
            </a:r>
            <a:r>
              <a:rPr lang="en">
                <a:solidFill>
                  <a:srgbClr val="000000"/>
                </a:solidFill>
              </a:rPr>
              <a:t> daily during homeroom &amp; lunches.</a:t>
            </a:r>
          </a:p>
          <a:p>
            <a:pPr indent="-228600" lvl="1" marL="914400" rtl="0" algn="just">
              <a:spcBef>
                <a:spcPts val="0"/>
              </a:spcBef>
              <a:buClr>
                <a:srgbClr val="000000"/>
              </a:buClr>
            </a:pPr>
            <a:r>
              <a:rPr b="1" lang="en">
                <a:solidFill>
                  <a:srgbClr val="000000"/>
                </a:solidFill>
              </a:rPr>
              <a:t>October 6th</a:t>
            </a:r>
            <a:r>
              <a:rPr lang="en">
                <a:solidFill>
                  <a:srgbClr val="000000"/>
                </a:solidFill>
              </a:rPr>
              <a:t> (HSSD) various members will assist in transporting the stuffed animals to the PPPD.</a:t>
            </a:r>
          </a:p>
          <a:p>
            <a:pPr indent="-228600" lvl="0" marL="457200" rtl="0" algn="just">
              <a:spcBef>
                <a:spcPts val="0"/>
              </a:spcBef>
              <a:buClr>
                <a:srgbClr val="000000"/>
              </a:buClr>
            </a:pPr>
            <a:r>
              <a:rPr lang="en">
                <a:solidFill>
                  <a:srgbClr val="000000"/>
                </a:solidFill>
              </a:rPr>
              <a:t>Pulsera Project</a:t>
            </a:r>
          </a:p>
          <a:p>
            <a:pPr indent="-228600" lvl="1" marL="914400" rtl="0" algn="just">
              <a:spcBef>
                <a:spcPts val="0"/>
              </a:spcBef>
              <a:buClr>
                <a:srgbClr val="000000"/>
              </a:buClr>
            </a:pPr>
            <a:r>
              <a:rPr lang="en">
                <a:solidFill>
                  <a:srgbClr val="000000"/>
                </a:solidFill>
              </a:rPr>
              <a:t>The Pulsera Project is a nonprofit organization that educates, empowers, and connects Central American artists with students in more than 1,300 U.S. schools through the sale of colorful handwoven bracelets, or “pulseras” in Spanish.</a:t>
            </a:r>
          </a:p>
          <a:p>
            <a:pPr indent="-228600" lvl="1" marL="914400" rtl="0" algn="just">
              <a:spcBef>
                <a:spcPts val="0"/>
              </a:spcBef>
              <a:buClr>
                <a:srgbClr val="000000"/>
              </a:buClr>
            </a:pPr>
            <a:r>
              <a:rPr lang="en">
                <a:solidFill>
                  <a:srgbClr val="000000"/>
                </a:solidFill>
              </a:rPr>
              <a:t>We will be selling the pulseras from </a:t>
            </a:r>
            <a:r>
              <a:rPr b="1" lang="en">
                <a:solidFill>
                  <a:srgbClr val="000000"/>
                </a:solidFill>
              </a:rPr>
              <a:t>Nov 7th-Nov 21st</a:t>
            </a:r>
            <a:r>
              <a:rPr lang="en">
                <a:solidFill>
                  <a:srgbClr val="000000"/>
                </a:solidFill>
              </a:rPr>
              <a:t> during lunch for $6</a:t>
            </a:r>
          </a:p>
        </p:txBody>
      </p:sp>
      <p:pic>
        <p:nvPicPr>
          <p:cNvPr descr="Service, Reception, Official ..." id="89" name="Shape 89"/>
          <p:cNvPicPr preferRelativeResize="0"/>
          <p:nvPr/>
        </p:nvPicPr>
        <p:blipFill>
          <a:blip r:embed="rId3">
            <a:alphaModFix/>
          </a:blip>
          <a:stretch>
            <a:fillRect/>
          </a:stretch>
        </p:blipFill>
        <p:spPr>
          <a:xfrm>
            <a:off x="6674000" y="126449"/>
            <a:ext cx="1879725" cy="1341250"/>
          </a:xfrm>
          <a:prstGeom prst="rect">
            <a:avLst/>
          </a:prstGeom>
          <a:noFill/>
          <a:ln>
            <a:noFill/>
          </a:ln>
        </p:spPr>
      </p:pic>
    </p:spTree>
  </p:cSld>
  <p:clrMapOvr>
    <a:masterClrMapping/>
  </p:clrMapOvr>
  <p:transition spd="slow">
    <p:push/>
  </p:transition>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87"/>
                                        </p:tgtEl>
                                        <p:attrNameLst>
                                          <p:attrName>style.visibility</p:attrName>
                                        </p:attrNameLst>
                                      </p:cBhvr>
                                      <p:to>
                                        <p:strVal val="visible"/>
                                      </p:to>
                                    </p:set>
                                    <p:anim calcmode="lin" valueType="num">
                                      <p:cBhvr additive="base">
                                        <p:cTn dur="1000"/>
                                        <p:tgtEl>
                                          <p:spTgt spid="87"/>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8"/>
                                        </p:tgtEl>
                                        <p:attrNameLst>
                                          <p:attrName>style.visibility</p:attrName>
                                        </p:attrNameLst>
                                      </p:cBhvr>
                                      <p:to>
                                        <p:strVal val="visible"/>
                                      </p:to>
                                    </p:set>
                                    <p:anim calcmode="lin" valueType="num">
                                      <p:cBhvr additive="base">
                                        <p:cTn dur="1000"/>
                                        <p:tgtEl>
                                          <p:spTgt spid="88"/>
                                        </p:tgtEl>
                                        <p:attrNameLst>
                                          <p:attrName>ppt_x</p:attrName>
                                        </p:attrNameLst>
                                      </p:cBhvr>
                                      <p:tavLst>
                                        <p:tav fmla="" tm="0">
                                          <p:val>
                                            <p:strVal val="#ppt_x-1"/>
                                          </p:val>
                                        </p:tav>
                                        <p:tav fmla="" tm="100000">
                                          <p:val>
                                            <p:strVal val="#ppt_x"/>
                                          </p:val>
                                        </p:tav>
                                      </p:tavLst>
                                    </p:anim>
                                  </p:childTnLst>
                                </p:cTn>
                              </p:par>
                              <p:par>
                                <p:cTn fill="hold" nodeType="withEffect" presetClass="entr" presetID="2" presetSubtype="8">
                                  <p:stCondLst>
                                    <p:cond delay="0"/>
                                  </p:stCondLst>
                                  <p:childTnLst>
                                    <p:set>
                                      <p:cBhvr>
                                        <p:cTn dur="1" fill="hold">
                                          <p:stCondLst>
                                            <p:cond delay="0"/>
                                          </p:stCondLst>
                                        </p:cTn>
                                        <p:tgtEl>
                                          <p:spTgt spid="89"/>
                                        </p:tgtEl>
                                        <p:attrNameLst>
                                          <p:attrName>style.visibility</p:attrName>
                                        </p:attrNameLst>
                                      </p:cBhvr>
                                      <p:to>
                                        <p:strVal val="visible"/>
                                      </p:to>
                                    </p:set>
                                    <p:anim calcmode="lin" valueType="num">
                                      <p:cBhvr additive="base">
                                        <p:cTn dur="1000"/>
                                        <p:tgtEl>
                                          <p:spTgt spid="8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x="0" y="0"/>
          <a:ext cx="0" cy="0"/>
          <a:chOff x="0" y="0"/>
          <a:chExt cx="0" cy="0"/>
        </a:xfrm>
      </p:grpSpPr>
      <p:sp>
        <p:nvSpPr>
          <p:cNvPr id="94" name="Shape 94"/>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solidFill>
                  <a:srgbClr val="C9C02C"/>
                </a:solidFill>
              </a:rPr>
              <a:t>Description of Service Plan (continued)</a:t>
            </a:r>
          </a:p>
        </p:txBody>
      </p:sp>
      <p:sp>
        <p:nvSpPr>
          <p:cNvPr id="95" name="Shape 95"/>
          <p:cNvSpPr txBox="1"/>
          <p:nvPr>
            <p:ph idx="1" type="body"/>
          </p:nvPr>
        </p:nvSpPr>
        <p:spPr>
          <a:xfrm>
            <a:off x="0" y="1152475"/>
            <a:ext cx="9144000" cy="3990900"/>
          </a:xfrm>
          <a:prstGeom prst="rect">
            <a:avLst/>
          </a:prstGeom>
        </p:spPr>
        <p:txBody>
          <a:bodyPr anchorCtr="0" anchor="t" bIns="91425" lIns="91425" rIns="91425" tIns="91425">
            <a:noAutofit/>
          </a:bodyPr>
          <a:lstStyle/>
          <a:p>
            <a:pPr indent="-228600" lvl="0" marL="457200" rtl="0" algn="just">
              <a:spcBef>
                <a:spcPts val="0"/>
              </a:spcBef>
              <a:buClr>
                <a:schemeClr val="dk1"/>
              </a:buClr>
            </a:pPr>
            <a:r>
              <a:rPr lang="en">
                <a:solidFill>
                  <a:schemeClr val="dk1"/>
                </a:solidFill>
              </a:rPr>
              <a:t>Ronald McDonald House Donations</a:t>
            </a:r>
          </a:p>
          <a:p>
            <a:pPr indent="-228600" lvl="1" marL="914400" rtl="0" algn="just">
              <a:spcBef>
                <a:spcPts val="0"/>
              </a:spcBef>
              <a:buClr>
                <a:schemeClr val="dk1"/>
              </a:buClr>
            </a:pPr>
            <a:r>
              <a:rPr lang="en">
                <a:solidFill>
                  <a:schemeClr val="dk1"/>
                </a:solidFill>
              </a:rPr>
              <a:t>Ronald McDonald House provides a home for families that are in need of help. </a:t>
            </a:r>
          </a:p>
          <a:p>
            <a:pPr indent="-228600" lvl="2" marL="1371600" rtl="0" algn="just">
              <a:spcBef>
                <a:spcPts val="0"/>
              </a:spcBef>
              <a:buClr>
                <a:schemeClr val="dk1"/>
              </a:buClr>
            </a:pPr>
            <a:r>
              <a:rPr lang="en">
                <a:solidFill>
                  <a:schemeClr val="dk1"/>
                </a:solidFill>
              </a:rPr>
              <a:t>Ex: A family lives in Oklahoma &amp; their child has a disease that can only be treated at Joe DiMaggio’s Children's Hospital in Miami. RMDH will allow the family to stay in one of their houses/appartments while their child is being treated.</a:t>
            </a:r>
          </a:p>
          <a:p>
            <a:pPr indent="-228600" lvl="1" marL="914400" rtl="0" algn="just">
              <a:spcBef>
                <a:spcPts val="0"/>
              </a:spcBef>
              <a:buClr>
                <a:schemeClr val="dk1"/>
              </a:buClr>
            </a:pPr>
            <a:r>
              <a:rPr lang="en">
                <a:solidFill>
                  <a:schemeClr val="dk1"/>
                </a:solidFill>
              </a:rPr>
              <a:t>We will be collecting donations of household items (list TBD) from </a:t>
            </a:r>
            <a:r>
              <a:rPr b="1" lang="en">
                <a:solidFill>
                  <a:schemeClr val="dk1"/>
                </a:solidFill>
              </a:rPr>
              <a:t>Jan 23rd-Feb 10th </a:t>
            </a:r>
            <a:r>
              <a:rPr lang="en">
                <a:solidFill>
                  <a:schemeClr val="dk1"/>
                </a:solidFill>
              </a:rPr>
              <a:t>(not official). On </a:t>
            </a:r>
            <a:r>
              <a:rPr b="1" lang="en">
                <a:solidFill>
                  <a:schemeClr val="dk1"/>
                </a:solidFill>
              </a:rPr>
              <a:t>Sat, Feb 11th</a:t>
            </a:r>
            <a:r>
              <a:rPr lang="en">
                <a:solidFill>
                  <a:schemeClr val="dk1"/>
                </a:solidFill>
              </a:rPr>
              <a:t> (not official), various members will transport the donations to the Ronald McDonald House Charities of South Florida in Miami</a:t>
            </a:r>
          </a:p>
          <a:p>
            <a:pPr indent="-228600" lvl="0" marL="457200" rtl="0" algn="just">
              <a:spcBef>
                <a:spcPts val="0"/>
              </a:spcBef>
              <a:buClr>
                <a:schemeClr val="dk1"/>
              </a:buClr>
            </a:pPr>
            <a:r>
              <a:rPr lang="en">
                <a:solidFill>
                  <a:schemeClr val="dk1"/>
                </a:solidFill>
              </a:rPr>
              <a:t>Me to We Donation (Restaurant Fundraiser)</a:t>
            </a:r>
          </a:p>
          <a:p>
            <a:pPr indent="-228600" lvl="1" marL="914400" rtl="0" algn="just">
              <a:spcBef>
                <a:spcPts val="0"/>
              </a:spcBef>
              <a:buClr>
                <a:schemeClr val="dk1"/>
              </a:buClr>
            </a:pPr>
            <a:r>
              <a:rPr lang="en">
                <a:solidFill>
                  <a:schemeClr val="dk1"/>
                </a:solidFill>
              </a:rPr>
              <a:t>Free The Children is a worldwide developed charity and youth empowerment movement founded in 1995. WE is a movement that empowers people to change the world.</a:t>
            </a:r>
          </a:p>
          <a:p>
            <a:pPr indent="-228600" lvl="1" marL="914400" algn="just">
              <a:spcBef>
                <a:spcPts val="0"/>
              </a:spcBef>
              <a:buClr>
                <a:schemeClr val="dk1"/>
              </a:buClr>
            </a:pPr>
            <a:r>
              <a:rPr lang="en">
                <a:solidFill>
                  <a:schemeClr val="dk1"/>
                </a:solidFill>
              </a:rPr>
              <a:t>We will be hosting a restaurant fundraiser (location TBD) on </a:t>
            </a:r>
            <a:r>
              <a:rPr b="1" lang="en">
                <a:solidFill>
                  <a:schemeClr val="dk1"/>
                </a:solidFill>
              </a:rPr>
              <a:t>Apr 6th </a:t>
            </a:r>
            <a:r>
              <a:rPr lang="en">
                <a:solidFill>
                  <a:schemeClr val="dk1"/>
                </a:solidFill>
              </a:rPr>
              <a:t>(not official). All proceeds will be used to help a foreign community by donating a goat/chickens</a:t>
            </a:r>
          </a:p>
          <a:p>
            <a:pPr lvl="0">
              <a:spcBef>
                <a:spcPts val="0"/>
              </a:spcBef>
              <a:buNone/>
            </a:pPr>
            <a:r>
              <a:t/>
            </a:r>
            <a:endParaRPr/>
          </a:p>
        </p:txBody>
      </p:sp>
      <p:pic>
        <p:nvPicPr>
          <p:cNvPr descr="Customer Service, Customer ..." id="96" name="Shape 96"/>
          <p:cNvPicPr preferRelativeResize="0"/>
          <p:nvPr/>
        </p:nvPicPr>
        <p:blipFill>
          <a:blip r:embed="rId3">
            <a:alphaModFix/>
          </a:blip>
          <a:stretch>
            <a:fillRect/>
          </a:stretch>
        </p:blipFill>
        <p:spPr>
          <a:xfrm>
            <a:off x="7259399" y="116375"/>
            <a:ext cx="1572899" cy="1572924"/>
          </a:xfrm>
          <a:prstGeom prst="rect">
            <a:avLst/>
          </a:prstGeom>
          <a:noFill/>
          <a:ln>
            <a:noFill/>
          </a:ln>
        </p:spPr>
      </p:pic>
    </p:spTree>
  </p:cSld>
  <p:clrMapOvr>
    <a:masterClrMapping/>
  </p:clrMapOvr>
  <mc:AlternateContent>
    <mc:Choice Requires="p14">
      <p:transition spd="slow">
        <p14:flip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4">
                                  <p:stCondLst>
                                    <p:cond delay="0"/>
                                  </p:stCondLst>
                                  <p:childTnLst>
                                    <p:set>
                                      <p:cBhvr>
                                        <p:cTn dur="1" fill="hold">
                                          <p:stCondLst>
                                            <p:cond delay="0"/>
                                          </p:stCondLst>
                                        </p:cTn>
                                        <p:tgtEl>
                                          <p:spTgt spid="94"/>
                                        </p:tgtEl>
                                        <p:attrNameLst>
                                          <p:attrName>style.visibility</p:attrName>
                                        </p:attrNameLst>
                                      </p:cBhvr>
                                      <p:to>
                                        <p:strVal val="visible"/>
                                      </p:to>
                                    </p:set>
                                    <p:anim calcmode="lin" valueType="num">
                                      <p:cBhvr additive="base">
                                        <p:cTn dur="1000"/>
                                        <p:tgtEl>
                                          <p:spTgt spid="94"/>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5"/>
                                        </p:tgtEl>
                                        <p:attrNameLst>
                                          <p:attrName>style.visibility</p:attrName>
                                        </p:attrNameLst>
                                      </p:cBhvr>
                                      <p:to>
                                        <p:strVal val="visible"/>
                                      </p:to>
                                    </p:set>
                                    <p:anim calcmode="lin" valueType="num">
                                      <p:cBhvr additive="base">
                                        <p:cTn dur="1000"/>
                                        <p:tgtEl>
                                          <p:spTgt spid="95"/>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4">
                                  <p:stCondLst>
                                    <p:cond delay="0"/>
                                  </p:stCondLst>
                                  <p:childTnLst>
                                    <p:set>
                                      <p:cBhvr>
                                        <p:cTn dur="1" fill="hold">
                                          <p:stCondLst>
                                            <p:cond delay="0"/>
                                          </p:stCondLst>
                                        </p:cTn>
                                        <p:tgtEl>
                                          <p:spTgt spid="96"/>
                                        </p:tgtEl>
                                        <p:attrNameLst>
                                          <p:attrName>style.visibility</p:attrName>
                                        </p:attrNameLst>
                                      </p:cBhvr>
                                      <p:to>
                                        <p:strVal val="visible"/>
                                      </p:to>
                                    </p:set>
                                    <p:anim calcmode="lin" valueType="num">
                                      <p:cBhvr additive="base">
                                        <p:cTn dur="1000"/>
                                        <p:tgtEl>
                                          <p:spTgt spid="96"/>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sp>
        <p:nvSpPr>
          <p:cNvPr id="101" name="Shape 101"/>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Clr>
                <a:schemeClr val="dk1"/>
              </a:buClr>
              <a:buSzPct val="39285"/>
              <a:buFont typeface="Arial"/>
              <a:buNone/>
            </a:pPr>
            <a:r>
              <a:rPr lang="en">
                <a:solidFill>
                  <a:srgbClr val="C9C02C"/>
                </a:solidFill>
              </a:rPr>
              <a:t>Individual Service Projects (ISP’s)</a:t>
            </a:r>
          </a:p>
        </p:txBody>
      </p:sp>
      <p:sp>
        <p:nvSpPr>
          <p:cNvPr id="102" name="Shape 102"/>
          <p:cNvSpPr txBox="1"/>
          <p:nvPr>
            <p:ph idx="1" type="body"/>
          </p:nvPr>
        </p:nvSpPr>
        <p:spPr>
          <a:xfrm>
            <a:off x="0" y="1152475"/>
            <a:ext cx="9144000" cy="3990900"/>
          </a:xfrm>
          <a:prstGeom prst="rect">
            <a:avLst/>
          </a:prstGeom>
        </p:spPr>
        <p:txBody>
          <a:bodyPr anchorCtr="0" anchor="t" bIns="91425" lIns="91425" rIns="91425" tIns="91425">
            <a:noAutofit/>
          </a:bodyPr>
          <a:lstStyle/>
          <a:p>
            <a:pPr indent="-228600" lvl="0" marL="457200" rtl="0" algn="just">
              <a:spcBef>
                <a:spcPts val="0"/>
              </a:spcBef>
              <a:buClr>
                <a:srgbClr val="000000"/>
              </a:buClr>
            </a:pPr>
            <a:r>
              <a:rPr lang="en">
                <a:solidFill>
                  <a:srgbClr val="000000"/>
                </a:solidFill>
              </a:rPr>
              <a:t>An ISP is volunteering within the community outside of SHS events.</a:t>
            </a:r>
          </a:p>
          <a:p>
            <a:pPr indent="-228600" lvl="0" marL="457200" rtl="0" algn="just">
              <a:spcBef>
                <a:spcPts val="0"/>
              </a:spcBef>
              <a:buClr>
                <a:srgbClr val="000000"/>
              </a:buClr>
            </a:pPr>
            <a:r>
              <a:rPr lang="en">
                <a:solidFill>
                  <a:srgbClr val="000000"/>
                </a:solidFill>
              </a:rPr>
              <a:t>Every SHS member must complete an ISP. </a:t>
            </a:r>
          </a:p>
          <a:p>
            <a:pPr indent="-228600" lvl="0" marL="457200" rtl="0" algn="just">
              <a:spcBef>
                <a:spcPts val="0"/>
              </a:spcBef>
              <a:buClr>
                <a:srgbClr val="000000"/>
              </a:buClr>
            </a:pPr>
            <a:r>
              <a:rPr lang="en">
                <a:solidFill>
                  <a:srgbClr val="000000"/>
                </a:solidFill>
              </a:rPr>
              <a:t>Examples include:</a:t>
            </a:r>
          </a:p>
          <a:p>
            <a:pPr indent="-228600" lvl="1" marL="914400" rtl="0" algn="just">
              <a:spcBef>
                <a:spcPts val="0"/>
              </a:spcBef>
              <a:buClr>
                <a:srgbClr val="000000"/>
              </a:buClr>
            </a:pPr>
            <a:r>
              <a:rPr lang="en">
                <a:solidFill>
                  <a:srgbClr val="000000"/>
                </a:solidFill>
              </a:rPr>
              <a:t>Volunteering:</a:t>
            </a:r>
            <a:r>
              <a:rPr lang="en">
                <a:solidFill>
                  <a:srgbClr val="000000"/>
                </a:solidFill>
              </a:rPr>
              <a:t> a</a:t>
            </a:r>
            <a:r>
              <a:rPr lang="en">
                <a:solidFill>
                  <a:srgbClr val="000000"/>
                </a:solidFill>
              </a:rPr>
              <a:t>t the hospital (Memorial Hospitals)</a:t>
            </a:r>
            <a:r>
              <a:rPr lang="en">
                <a:solidFill>
                  <a:srgbClr val="000000"/>
                </a:solidFill>
              </a:rPr>
              <a:t>, t</a:t>
            </a:r>
            <a:r>
              <a:rPr lang="en">
                <a:solidFill>
                  <a:srgbClr val="000000"/>
                </a:solidFill>
              </a:rPr>
              <a:t>he humane society (Humane Society of Broward County, animal shelter)</a:t>
            </a:r>
            <a:r>
              <a:rPr lang="en">
                <a:solidFill>
                  <a:srgbClr val="000000"/>
                </a:solidFill>
              </a:rPr>
              <a:t>, a </a:t>
            </a:r>
            <a:r>
              <a:rPr lang="en">
                <a:solidFill>
                  <a:srgbClr val="000000"/>
                </a:solidFill>
              </a:rPr>
              <a:t>retirement</a:t>
            </a:r>
            <a:r>
              <a:rPr lang="en">
                <a:solidFill>
                  <a:srgbClr val="000000"/>
                </a:solidFill>
              </a:rPr>
              <a:t> </a:t>
            </a:r>
            <a:r>
              <a:rPr lang="en">
                <a:solidFill>
                  <a:srgbClr val="000000"/>
                </a:solidFill>
              </a:rPr>
              <a:t>home (Century Village)</a:t>
            </a:r>
            <a:r>
              <a:rPr lang="en">
                <a:solidFill>
                  <a:srgbClr val="000000"/>
                </a:solidFill>
              </a:rPr>
              <a:t>, a</a:t>
            </a:r>
            <a:r>
              <a:rPr lang="en">
                <a:solidFill>
                  <a:srgbClr val="000000"/>
                </a:solidFill>
              </a:rPr>
              <a:t>n organization (Camillus House) etc.</a:t>
            </a:r>
          </a:p>
          <a:p>
            <a:pPr indent="-228600" lvl="1" marL="914400" rtl="0" algn="just">
              <a:spcBef>
                <a:spcPts val="0"/>
              </a:spcBef>
              <a:buClr>
                <a:srgbClr val="000000"/>
              </a:buClr>
            </a:pPr>
            <a:r>
              <a:rPr lang="en">
                <a:solidFill>
                  <a:srgbClr val="000000"/>
                </a:solidFill>
              </a:rPr>
              <a:t>Donating to an organization (church, orphanage, etc)</a:t>
            </a:r>
          </a:p>
          <a:p>
            <a:pPr indent="-228600" lvl="0" marL="457200" rtl="0" algn="just">
              <a:spcBef>
                <a:spcPts val="0"/>
              </a:spcBef>
              <a:buClr>
                <a:srgbClr val="000000"/>
              </a:buClr>
            </a:pPr>
            <a:r>
              <a:rPr lang="en">
                <a:solidFill>
                  <a:srgbClr val="000000"/>
                </a:solidFill>
              </a:rPr>
              <a:t>An ISP can be done individually or in a group of up to 3 SHS members</a:t>
            </a:r>
          </a:p>
          <a:p>
            <a:pPr indent="-228600" lvl="0" marL="457200" rtl="0" algn="just">
              <a:spcBef>
                <a:spcPts val="0"/>
              </a:spcBef>
              <a:buClr>
                <a:srgbClr val="000000"/>
              </a:buClr>
            </a:pPr>
            <a:r>
              <a:rPr lang="en">
                <a:solidFill>
                  <a:srgbClr val="000000"/>
                </a:solidFill>
              </a:rPr>
              <a:t>If you are already volunteering in the community, this counts as your ISP!☺</a:t>
            </a:r>
          </a:p>
          <a:p>
            <a:pPr indent="-228600" lvl="0" marL="457200" rtl="0" algn="just">
              <a:spcBef>
                <a:spcPts val="0"/>
              </a:spcBef>
              <a:buClr>
                <a:srgbClr val="000000"/>
              </a:buClr>
            </a:pPr>
            <a:r>
              <a:rPr lang="en">
                <a:solidFill>
                  <a:srgbClr val="000000"/>
                </a:solidFill>
              </a:rPr>
              <a:t>ISP proposals are due by September 30th</a:t>
            </a:r>
          </a:p>
          <a:p>
            <a:pPr indent="-228600" lvl="1" marL="914400" rtl="0" algn="just">
              <a:spcBef>
                <a:spcPts val="0"/>
              </a:spcBef>
              <a:buClr>
                <a:srgbClr val="000000"/>
              </a:buClr>
            </a:pPr>
            <a:r>
              <a:rPr lang="en">
                <a:solidFill>
                  <a:srgbClr val="000000"/>
                </a:solidFill>
              </a:rPr>
              <a:t>Includes: Where will you be doing your service? When you will be conducting your ISP? What you will need to do the ISP? And why is it meaningful?</a:t>
            </a:r>
          </a:p>
          <a:p>
            <a:pPr indent="-228600" lvl="1" marL="914400" rtl="0" algn="just">
              <a:spcBef>
                <a:spcPts val="0"/>
              </a:spcBef>
              <a:buClr>
                <a:srgbClr val="000000"/>
              </a:buClr>
            </a:pPr>
            <a:r>
              <a:rPr lang="en">
                <a:solidFill>
                  <a:srgbClr val="000000"/>
                </a:solidFill>
              </a:rPr>
              <a:t>Officers will review your ISP &amp; interview members from </a:t>
            </a:r>
            <a:r>
              <a:rPr b="1" lang="en">
                <a:solidFill>
                  <a:srgbClr val="000000"/>
                </a:solidFill>
              </a:rPr>
              <a:t>October 1st through October 14th</a:t>
            </a:r>
          </a:p>
        </p:txBody>
      </p:sp>
      <p:pic>
        <p:nvPicPr>
          <p:cNvPr id="103" name="Shape 103"/>
          <p:cNvPicPr preferRelativeResize="0"/>
          <p:nvPr/>
        </p:nvPicPr>
        <p:blipFill>
          <a:blip r:embed="rId3">
            <a:alphaModFix/>
          </a:blip>
          <a:stretch>
            <a:fillRect/>
          </a:stretch>
        </p:blipFill>
        <p:spPr>
          <a:xfrm>
            <a:off x="6662925" y="119800"/>
            <a:ext cx="1710775" cy="1091475"/>
          </a:xfrm>
          <a:prstGeom prst="rect">
            <a:avLst/>
          </a:prstGeom>
          <a:noFill/>
          <a:ln>
            <a:noFill/>
          </a:ln>
        </p:spPr>
      </p:pic>
    </p:spTree>
  </p:cSld>
  <p:clrMapOvr>
    <a:masterClrMapping/>
  </p:clrMapOvr>
  <mc:AlternateContent>
    <mc:Choice Requires="p14">
      <p:transition spd="slow">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01"/>
                                        </p:tgtEl>
                                        <p:attrNameLst>
                                          <p:attrName>style.visibility</p:attrName>
                                        </p:attrNameLst>
                                      </p:cBhvr>
                                      <p:to>
                                        <p:strVal val="visible"/>
                                      </p:to>
                                    </p:set>
                                    <p:anim calcmode="lin" valueType="num">
                                      <p:cBhvr additive="base">
                                        <p:cTn dur="1000"/>
                                        <p:tgtEl>
                                          <p:spTgt spid="101"/>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2"/>
                                        </p:tgtEl>
                                        <p:attrNameLst>
                                          <p:attrName>style.visibility</p:attrName>
                                        </p:attrNameLst>
                                      </p:cBhvr>
                                      <p:to>
                                        <p:strVal val="visible"/>
                                      </p:to>
                                    </p:set>
                                    <p:anim calcmode="lin" valueType="num">
                                      <p:cBhvr additive="base">
                                        <p:cTn dur="1000"/>
                                        <p:tgtEl>
                                          <p:spTgt spid="102"/>
                                        </p:tgtEl>
                                        <p:attrNameLst>
                                          <p:attrName>ppt_y</p:attrName>
                                        </p:attrNameLst>
                                      </p:cBhvr>
                                      <p:tavLst>
                                        <p:tav fmla="" tm="0">
                                          <p:val>
                                            <p:strVal val="#ppt_y-1"/>
                                          </p:val>
                                        </p:tav>
                                        <p:tav fmla="" tm="100000">
                                          <p:val>
                                            <p:strVal val="#ppt_y"/>
                                          </p:val>
                                        </p:tav>
                                      </p:tavLst>
                                    </p:anim>
                                  </p:childTnLst>
                                </p:cTn>
                              </p:par>
                              <p:par>
                                <p:cTn fill="hold" nodeType="withEffect" presetClass="entr" presetID="2" presetSubtype="1">
                                  <p:stCondLst>
                                    <p:cond delay="0"/>
                                  </p:stCondLst>
                                  <p:childTnLst>
                                    <p:set>
                                      <p:cBhvr>
                                        <p:cTn dur="1" fill="hold">
                                          <p:stCondLst>
                                            <p:cond delay="0"/>
                                          </p:stCondLst>
                                        </p:cTn>
                                        <p:tgtEl>
                                          <p:spTgt spid="103"/>
                                        </p:tgtEl>
                                        <p:attrNameLst>
                                          <p:attrName>style.visibility</p:attrName>
                                        </p:attrNameLst>
                                      </p:cBhvr>
                                      <p:to>
                                        <p:strVal val="visible"/>
                                      </p:to>
                                    </p:set>
                                    <p:anim calcmode="lin" valueType="num">
                                      <p:cBhvr additive="base">
                                        <p:cTn dur="1000"/>
                                        <p:tgtEl>
                                          <p:spTgt spid="103"/>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7" name="Shape 107"/>
        <p:cNvGrpSpPr/>
        <p:nvPr/>
      </p:nvGrpSpPr>
      <p:grpSpPr>
        <a:xfrm>
          <a:off x="0" y="0"/>
          <a:ext cx="0" cy="0"/>
          <a:chOff x="0" y="0"/>
          <a:chExt cx="0" cy="0"/>
        </a:xfrm>
      </p:grpSpPr>
      <p:sp>
        <p:nvSpPr>
          <p:cNvPr id="108" name="Shape 108"/>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solidFill>
                  <a:srgbClr val="C9C02C"/>
                </a:solidFill>
              </a:rPr>
              <a:t>Extra Help (Nicole)</a:t>
            </a:r>
          </a:p>
        </p:txBody>
      </p:sp>
      <p:sp>
        <p:nvSpPr>
          <p:cNvPr id="109" name="Shape 109"/>
          <p:cNvSpPr txBox="1"/>
          <p:nvPr>
            <p:ph idx="1" type="body"/>
          </p:nvPr>
        </p:nvSpPr>
        <p:spPr>
          <a:xfrm>
            <a:off x="0" y="1152475"/>
            <a:ext cx="9144000" cy="3990900"/>
          </a:xfrm>
          <a:prstGeom prst="rect">
            <a:avLst/>
          </a:prstGeom>
        </p:spPr>
        <p:txBody>
          <a:bodyPr anchorCtr="0" anchor="t" bIns="91425" lIns="91425" rIns="91425" tIns="91425">
            <a:noAutofit/>
          </a:bodyPr>
          <a:lstStyle/>
          <a:p>
            <a:pPr indent="-228600" lvl="0" marL="457200" rtl="0" algn="just">
              <a:spcBef>
                <a:spcPts val="0"/>
              </a:spcBef>
              <a:buClr>
                <a:srgbClr val="000000"/>
              </a:buClr>
            </a:pPr>
            <a:r>
              <a:rPr b="1" lang="en">
                <a:solidFill>
                  <a:srgbClr val="000000"/>
                </a:solidFill>
              </a:rPr>
              <a:t>Who Will Be Helping</a:t>
            </a:r>
            <a:r>
              <a:rPr lang="en">
                <a:solidFill>
                  <a:srgbClr val="000000"/>
                </a:solidFill>
              </a:rPr>
              <a:t>: All SHS members will be helping at least once throughout the year. (First Quarter’s Schedule will be shown on the next slide)</a:t>
            </a:r>
          </a:p>
          <a:p>
            <a:pPr indent="-228600" lvl="0" marL="457200" rtl="0" algn="just">
              <a:spcBef>
                <a:spcPts val="0"/>
              </a:spcBef>
              <a:buClr>
                <a:srgbClr val="000000"/>
              </a:buClr>
            </a:pPr>
            <a:r>
              <a:rPr b="1" lang="en">
                <a:solidFill>
                  <a:srgbClr val="000000"/>
                </a:solidFill>
              </a:rPr>
              <a:t>What Is Extra Help</a:t>
            </a:r>
            <a:r>
              <a:rPr lang="en">
                <a:solidFill>
                  <a:srgbClr val="000000"/>
                </a:solidFill>
              </a:rPr>
              <a:t>: SHS members will be aiding Spanish students who need help with Spanish (not a tutoring service, but peer helping)</a:t>
            </a:r>
          </a:p>
          <a:p>
            <a:pPr indent="-228600" lvl="0" marL="457200" rtl="0" algn="just">
              <a:spcBef>
                <a:spcPts val="0"/>
              </a:spcBef>
              <a:buClr>
                <a:srgbClr val="000000"/>
              </a:buClr>
            </a:pPr>
            <a:r>
              <a:rPr b="1" lang="en">
                <a:solidFill>
                  <a:srgbClr val="000000"/>
                </a:solidFill>
              </a:rPr>
              <a:t>When Is It</a:t>
            </a:r>
            <a:r>
              <a:rPr lang="en">
                <a:solidFill>
                  <a:srgbClr val="000000"/>
                </a:solidFill>
              </a:rPr>
              <a:t>: Tuesdays after school from 2:05pm-2:45pm</a:t>
            </a:r>
          </a:p>
          <a:p>
            <a:pPr indent="-228600" lvl="0" marL="457200" rtl="0" algn="just">
              <a:spcBef>
                <a:spcPts val="0"/>
              </a:spcBef>
              <a:buClr>
                <a:srgbClr val="000000"/>
              </a:buClr>
            </a:pPr>
            <a:r>
              <a:rPr b="1" lang="en">
                <a:solidFill>
                  <a:srgbClr val="000000"/>
                </a:solidFill>
              </a:rPr>
              <a:t>Where</a:t>
            </a:r>
            <a:r>
              <a:rPr lang="en">
                <a:solidFill>
                  <a:srgbClr val="000000"/>
                </a:solidFill>
              </a:rPr>
              <a:t>: </a:t>
            </a:r>
            <a:r>
              <a:rPr lang="en">
                <a:solidFill>
                  <a:schemeClr val="dk1"/>
                </a:solidFill>
              </a:rPr>
              <a:t>Mrs. Ferrer’s room (C201)</a:t>
            </a:r>
          </a:p>
          <a:p>
            <a:pPr indent="-228600" lvl="0" marL="457200" rtl="0" algn="just">
              <a:spcBef>
                <a:spcPts val="0"/>
              </a:spcBef>
              <a:buClr>
                <a:schemeClr val="dk1"/>
              </a:buClr>
            </a:pPr>
            <a:r>
              <a:rPr lang="en">
                <a:solidFill>
                  <a:schemeClr val="dk1"/>
                </a:solidFill>
              </a:rPr>
              <a:t>Regardless if there are students who needs help, members scheduled to be helping must stay for the entire time. Otherwise, an unexcused absences will be given as well as no volunteer hours.</a:t>
            </a:r>
          </a:p>
          <a:p>
            <a:pPr indent="-228600" lvl="0" marL="457200" rtl="0" algn="just">
              <a:spcBef>
                <a:spcPts val="0"/>
              </a:spcBef>
              <a:buClr>
                <a:schemeClr val="dk1"/>
              </a:buClr>
            </a:pPr>
            <a:r>
              <a:rPr lang="en">
                <a:solidFill>
                  <a:schemeClr val="dk1"/>
                </a:solidFill>
              </a:rPr>
              <a:t>**Always sign in/sign out. If you sign in but not out, no hours will be given &amp; will receive an unexcused absence**</a:t>
            </a:r>
          </a:p>
        </p:txBody>
      </p:sp>
      <p:pic>
        <p:nvPicPr>
          <p:cNvPr descr="6cpo5dyxi.jpg" id="110" name="Shape 110"/>
          <p:cNvPicPr preferRelativeResize="0"/>
          <p:nvPr/>
        </p:nvPicPr>
        <p:blipFill rotWithShape="1">
          <a:blip r:embed="rId3">
            <a:alphaModFix/>
          </a:blip>
          <a:srcRect b="0" l="7041" r="6766" t="5338"/>
          <a:stretch/>
        </p:blipFill>
        <p:spPr>
          <a:xfrm>
            <a:off x="7461999" y="82299"/>
            <a:ext cx="1504221" cy="1115200"/>
          </a:xfrm>
          <a:prstGeom prst="rect">
            <a:avLst/>
          </a:prstGeom>
          <a:noFill/>
          <a:ln>
            <a:noFill/>
          </a:ln>
        </p:spPr>
      </p:pic>
    </p:spTree>
  </p:cSld>
  <p:clrMapOvr>
    <a:masterClrMapping/>
  </p:clrMapOvr>
  <mc:AlternateContent>
    <mc:Choice Requires="p14">
      <p:transition spd="slow">
        <p14:gallery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108"/>
                                        </p:tgtEl>
                                        <p:attrNameLst>
                                          <p:attrName>style.visibility</p:attrName>
                                        </p:attrNameLst>
                                      </p:cBhvr>
                                      <p:to>
                                        <p:strVal val="visible"/>
                                      </p:to>
                                    </p:set>
                                    <p:anim calcmode="lin" valueType="num">
                                      <p:cBhvr additive="base">
                                        <p:cTn dur="1000"/>
                                        <p:tgtEl>
                                          <p:spTgt spid="108"/>
                                        </p:tgtEl>
                                        <p:attrNameLst>
                                          <p:attrName>ppt_w</p:attrName>
                                        </p:attrNameLst>
                                      </p:cBhvr>
                                      <p:tavLst>
                                        <p:tav fmla="" tm="0">
                                          <p:val>
                                            <p:strVal val="0"/>
                                          </p:val>
                                        </p:tav>
                                        <p:tav fmla="" tm="100000">
                                          <p:val>
                                            <p:strVal val="#ppt_w"/>
                                          </p:val>
                                        </p:tav>
                                      </p:tavLst>
                                    </p:anim>
                                    <p:anim calcmode="lin" valueType="num">
                                      <p:cBhvr additive="base">
                                        <p:cTn dur="1000"/>
                                        <p:tgtEl>
                                          <p:spTgt spid="108"/>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09"/>
                                        </p:tgtEl>
                                        <p:attrNameLst>
                                          <p:attrName>style.visibility</p:attrName>
                                        </p:attrNameLst>
                                      </p:cBhvr>
                                      <p:to>
                                        <p:strVal val="visible"/>
                                      </p:to>
                                    </p:set>
                                    <p:anim calcmode="lin" valueType="num">
                                      <p:cBhvr additive="base">
                                        <p:cTn dur="1000"/>
                                        <p:tgtEl>
                                          <p:spTgt spid="109"/>
                                        </p:tgtEl>
                                        <p:attrNameLst>
                                          <p:attrName>ppt_w</p:attrName>
                                        </p:attrNameLst>
                                      </p:cBhvr>
                                      <p:tavLst>
                                        <p:tav fmla="" tm="0">
                                          <p:val>
                                            <p:strVal val="0"/>
                                          </p:val>
                                        </p:tav>
                                        <p:tav fmla="" tm="100000">
                                          <p:val>
                                            <p:strVal val="#ppt_w"/>
                                          </p:val>
                                        </p:tav>
                                      </p:tavLst>
                                    </p:anim>
                                    <p:anim calcmode="lin" valueType="num">
                                      <p:cBhvr additive="base">
                                        <p:cTn dur="1000"/>
                                        <p:tgtEl>
                                          <p:spTgt spid="109"/>
                                        </p:tgtEl>
                                        <p:attrNameLst>
                                          <p:attrName>ppt_h</p:attrName>
                                        </p:attrNameLst>
                                      </p:cBhvr>
                                      <p:tavLst>
                                        <p:tav fmla="" tm="0">
                                          <p:val>
                                            <p:strVal val="0"/>
                                          </p:val>
                                        </p:tav>
                                        <p:tav fmla="" tm="100000">
                                          <p:val>
                                            <p:strVal val="#ppt_h"/>
                                          </p:val>
                                        </p:tav>
                                      </p:tavLst>
                                    </p:anim>
                                  </p:childTnLst>
                                </p:cTn>
                              </p:par>
                              <p:par>
                                <p:cTn fill="hold" nodeType="withEffect" presetClass="entr" presetID="23" presetSubtype="16">
                                  <p:stCondLst>
                                    <p:cond delay="0"/>
                                  </p:stCondLst>
                                  <p:childTnLst>
                                    <p:set>
                                      <p:cBhvr>
                                        <p:cTn dur="1" fill="hold">
                                          <p:stCondLst>
                                            <p:cond delay="0"/>
                                          </p:stCondLst>
                                        </p:cTn>
                                        <p:tgtEl>
                                          <p:spTgt spid="110"/>
                                        </p:tgtEl>
                                        <p:attrNameLst>
                                          <p:attrName>style.visibility</p:attrName>
                                        </p:attrNameLst>
                                      </p:cBhvr>
                                      <p:to>
                                        <p:strVal val="visible"/>
                                      </p:to>
                                    </p:set>
                                    <p:anim calcmode="lin" valueType="num">
                                      <p:cBhvr additive="base">
                                        <p:cTn dur="1000"/>
                                        <p:tgtEl>
                                          <p:spTgt spid="110"/>
                                        </p:tgtEl>
                                        <p:attrNameLst>
                                          <p:attrName>ppt_w</p:attrName>
                                        </p:attrNameLst>
                                      </p:cBhvr>
                                      <p:tavLst>
                                        <p:tav fmla="" tm="0">
                                          <p:val>
                                            <p:strVal val="0"/>
                                          </p:val>
                                        </p:tav>
                                        <p:tav fmla="" tm="100000">
                                          <p:val>
                                            <p:strVal val="#ppt_w"/>
                                          </p:val>
                                        </p:tav>
                                      </p:tavLst>
                                    </p:anim>
                                    <p:anim calcmode="lin" valueType="num">
                                      <p:cBhvr additive="base">
                                        <p:cTn dur="1000"/>
                                        <p:tgtEl>
                                          <p:spTgt spid="110"/>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